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0" r:id="rId5"/>
    <p:sldId id="258" r:id="rId6"/>
    <p:sldId id="259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964CA2-47D2-4B01-B42B-863492A8E77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15EFFEC-5BBC-4DF7-9BFC-2FF4BA307B56}">
      <dgm:prSet phldrT="[Text]"/>
      <dgm:spPr/>
      <dgm:t>
        <a:bodyPr/>
        <a:lstStyle/>
        <a:p>
          <a:r>
            <a:rPr lang="en-US" dirty="0"/>
            <a:t>Manually Cropped</a:t>
          </a:r>
          <a:endParaRPr lang="en-IN" dirty="0"/>
        </a:p>
      </dgm:t>
    </dgm:pt>
    <dgm:pt modelId="{3240966A-36AE-4B33-AF39-1C3F0B271235}" type="parTrans" cxnId="{A61255C5-1F31-4CB1-B1F0-4CA22F14996D}">
      <dgm:prSet/>
      <dgm:spPr/>
      <dgm:t>
        <a:bodyPr/>
        <a:lstStyle/>
        <a:p>
          <a:endParaRPr lang="en-IN"/>
        </a:p>
      </dgm:t>
    </dgm:pt>
    <dgm:pt modelId="{1FCC6F59-CAF7-4CAE-A145-D8A98EC98BA1}" type="sibTrans" cxnId="{A61255C5-1F31-4CB1-B1F0-4CA22F14996D}">
      <dgm:prSet/>
      <dgm:spPr/>
      <dgm:t>
        <a:bodyPr/>
        <a:lstStyle/>
        <a:p>
          <a:endParaRPr lang="en-IN"/>
        </a:p>
      </dgm:t>
    </dgm:pt>
    <dgm:pt modelId="{10AD1095-C844-48FB-80CD-37910EBBD2D0}">
      <dgm:prSet phldrT="[Text]"/>
      <dgm:spPr/>
      <dgm:t>
        <a:bodyPr/>
        <a:lstStyle/>
        <a:p>
          <a:r>
            <a:rPr lang="en-US" dirty="0"/>
            <a:t>Polygon Selection</a:t>
          </a:r>
          <a:endParaRPr lang="en-IN" dirty="0"/>
        </a:p>
      </dgm:t>
    </dgm:pt>
    <dgm:pt modelId="{FAA80C68-4278-4570-BE7C-C9446F526941}" type="parTrans" cxnId="{DEE1C0A2-571D-41DB-8D66-BD0FFFD4C353}">
      <dgm:prSet/>
      <dgm:spPr/>
      <dgm:t>
        <a:bodyPr/>
        <a:lstStyle/>
        <a:p>
          <a:endParaRPr lang="en-IN"/>
        </a:p>
      </dgm:t>
    </dgm:pt>
    <dgm:pt modelId="{48D0496F-D120-45A8-9F8C-14FC9C93A142}" type="sibTrans" cxnId="{DEE1C0A2-571D-41DB-8D66-BD0FFFD4C353}">
      <dgm:prSet/>
      <dgm:spPr/>
      <dgm:t>
        <a:bodyPr/>
        <a:lstStyle/>
        <a:p>
          <a:endParaRPr lang="en-IN"/>
        </a:p>
      </dgm:t>
    </dgm:pt>
    <dgm:pt modelId="{A7724CA3-83CD-4EDC-97A3-7058D268CBAA}">
      <dgm:prSet phldrT="[Text]" custT="1"/>
      <dgm:spPr/>
      <dgm:t>
        <a:bodyPr/>
        <a:lstStyle/>
        <a:p>
          <a:r>
            <a:rPr lang="en-US" sz="1800" dirty="0"/>
            <a:t>Gaussian</a:t>
          </a:r>
          <a:r>
            <a:rPr lang="en-US" sz="1700" dirty="0"/>
            <a:t> Blur</a:t>
          </a:r>
          <a:endParaRPr lang="en-IN" sz="1700" dirty="0"/>
        </a:p>
      </dgm:t>
    </dgm:pt>
    <dgm:pt modelId="{600A7541-FA1E-4F95-A8D5-158FFD7581AF}" type="parTrans" cxnId="{D5FFBE75-0CDE-4D2B-A152-3DA8E1F5AE7B}">
      <dgm:prSet/>
      <dgm:spPr/>
      <dgm:t>
        <a:bodyPr/>
        <a:lstStyle/>
        <a:p>
          <a:endParaRPr lang="en-IN"/>
        </a:p>
      </dgm:t>
    </dgm:pt>
    <dgm:pt modelId="{664B7848-7A62-47B1-9A4A-A1E0DA3DCD9B}" type="sibTrans" cxnId="{D5FFBE75-0CDE-4D2B-A152-3DA8E1F5AE7B}">
      <dgm:prSet/>
      <dgm:spPr/>
      <dgm:t>
        <a:bodyPr/>
        <a:lstStyle/>
        <a:p>
          <a:endParaRPr lang="en-IN"/>
        </a:p>
      </dgm:t>
    </dgm:pt>
    <dgm:pt modelId="{C2B2E733-583B-4363-8B82-7F0E4CA3B9C8}">
      <dgm:prSet phldrT="[Text]" custT="1"/>
      <dgm:spPr/>
      <dgm:t>
        <a:bodyPr/>
        <a:lstStyle/>
        <a:p>
          <a:r>
            <a:rPr lang="en-US" sz="1800" dirty="0"/>
            <a:t>Sigma = 1</a:t>
          </a:r>
          <a:endParaRPr lang="en-IN" sz="1800" dirty="0"/>
        </a:p>
      </dgm:t>
    </dgm:pt>
    <dgm:pt modelId="{773DAC9C-F6A9-4F2F-BD85-2355C88F3A6A}" type="parTrans" cxnId="{7E0889A5-43DA-439B-B416-72CF4DB3337F}">
      <dgm:prSet/>
      <dgm:spPr/>
      <dgm:t>
        <a:bodyPr/>
        <a:lstStyle/>
        <a:p>
          <a:endParaRPr lang="en-IN"/>
        </a:p>
      </dgm:t>
    </dgm:pt>
    <dgm:pt modelId="{A9552407-D495-41B3-8521-CB8B5D345968}" type="sibTrans" cxnId="{7E0889A5-43DA-439B-B416-72CF4DB3337F}">
      <dgm:prSet/>
      <dgm:spPr/>
      <dgm:t>
        <a:bodyPr/>
        <a:lstStyle/>
        <a:p>
          <a:endParaRPr lang="en-IN"/>
        </a:p>
      </dgm:t>
    </dgm:pt>
    <dgm:pt modelId="{A8AB544F-A59F-4D44-BD39-405987B464CD}">
      <dgm:prSet phldrT="[Text]" custT="1"/>
      <dgm:spPr/>
      <dgm:t>
        <a:bodyPr/>
        <a:lstStyle/>
        <a:p>
          <a:r>
            <a:rPr lang="en-US" sz="1800" dirty="0" err="1"/>
            <a:t>Frangi</a:t>
          </a:r>
          <a:r>
            <a:rPr lang="en-US" sz="1700" dirty="0"/>
            <a:t> Filter</a:t>
          </a:r>
          <a:endParaRPr lang="en-IN" sz="1700" dirty="0"/>
        </a:p>
      </dgm:t>
    </dgm:pt>
    <dgm:pt modelId="{DFD92D79-062C-4017-8F77-5CBA8DE7BAEA}" type="parTrans" cxnId="{204C82A1-9663-4488-9B16-31CD67646710}">
      <dgm:prSet/>
      <dgm:spPr/>
      <dgm:t>
        <a:bodyPr/>
        <a:lstStyle/>
        <a:p>
          <a:endParaRPr lang="en-IN"/>
        </a:p>
      </dgm:t>
    </dgm:pt>
    <dgm:pt modelId="{F1F0B5A9-D4A1-41B5-AC08-6A4483289C24}" type="sibTrans" cxnId="{204C82A1-9663-4488-9B16-31CD67646710}">
      <dgm:prSet/>
      <dgm:spPr/>
      <dgm:t>
        <a:bodyPr/>
        <a:lstStyle/>
        <a:p>
          <a:endParaRPr lang="en-IN"/>
        </a:p>
      </dgm:t>
    </dgm:pt>
    <dgm:pt modelId="{346C9211-A8E0-421C-B490-D1D213B6D55E}">
      <dgm:prSet phldrT="[Text]"/>
      <dgm:spPr/>
      <dgm:t>
        <a:bodyPr/>
        <a:lstStyle/>
        <a:p>
          <a:r>
            <a:rPr lang="en-US" dirty="0"/>
            <a:t>Spacing = [1,1]</a:t>
          </a:r>
          <a:endParaRPr lang="en-IN" dirty="0"/>
        </a:p>
      </dgm:t>
    </dgm:pt>
    <dgm:pt modelId="{49FDEDEB-3875-4930-831B-97C5A51CEF14}" type="parTrans" cxnId="{782E2A3C-2B78-49FB-8270-0A94B64F2EEA}">
      <dgm:prSet/>
      <dgm:spPr/>
      <dgm:t>
        <a:bodyPr/>
        <a:lstStyle/>
        <a:p>
          <a:endParaRPr lang="en-IN"/>
        </a:p>
      </dgm:t>
    </dgm:pt>
    <dgm:pt modelId="{667B029F-9D4A-4917-873B-0B8FC7C27457}" type="sibTrans" cxnId="{782E2A3C-2B78-49FB-8270-0A94B64F2EEA}">
      <dgm:prSet/>
      <dgm:spPr/>
      <dgm:t>
        <a:bodyPr/>
        <a:lstStyle/>
        <a:p>
          <a:endParaRPr lang="en-IN"/>
        </a:p>
      </dgm:t>
    </dgm:pt>
    <dgm:pt modelId="{C3749C4C-2459-48F4-921B-AEEEE7C91F4D}">
      <dgm:prSet phldrT="[Text]"/>
      <dgm:spPr/>
      <dgm:t>
        <a:bodyPr/>
        <a:lstStyle/>
        <a:p>
          <a:r>
            <a:rPr lang="en-US" dirty="0"/>
            <a:t>Auto Local Thresholding</a:t>
          </a:r>
          <a:endParaRPr lang="en-IN" dirty="0"/>
        </a:p>
      </dgm:t>
    </dgm:pt>
    <dgm:pt modelId="{D6EF47CB-7C17-490F-A19E-F92E3DD8B5E3}" type="parTrans" cxnId="{923EC415-8260-459E-B607-9D201BD7ADE1}">
      <dgm:prSet/>
      <dgm:spPr/>
      <dgm:t>
        <a:bodyPr/>
        <a:lstStyle/>
        <a:p>
          <a:endParaRPr lang="en-IN"/>
        </a:p>
      </dgm:t>
    </dgm:pt>
    <dgm:pt modelId="{79DD00AE-6D07-44AE-AF9E-23AF9E632F56}" type="sibTrans" cxnId="{923EC415-8260-459E-B607-9D201BD7ADE1}">
      <dgm:prSet/>
      <dgm:spPr/>
      <dgm:t>
        <a:bodyPr/>
        <a:lstStyle/>
        <a:p>
          <a:endParaRPr lang="en-IN"/>
        </a:p>
      </dgm:t>
    </dgm:pt>
    <dgm:pt modelId="{238FB619-251C-413E-A01C-9D22526F96FB}">
      <dgm:prSet/>
      <dgm:spPr/>
      <dgm:t>
        <a:bodyPr/>
        <a:lstStyle/>
        <a:p>
          <a:r>
            <a:rPr lang="en-US" dirty="0"/>
            <a:t>Method = “Mean”</a:t>
          </a:r>
          <a:endParaRPr lang="en-IN" dirty="0"/>
        </a:p>
      </dgm:t>
    </dgm:pt>
    <dgm:pt modelId="{E3FECC01-7901-41B2-9BFB-448B1E8F5866}" type="parTrans" cxnId="{D8A9BAC8-E717-41FD-9075-D215C2EC5227}">
      <dgm:prSet/>
      <dgm:spPr/>
      <dgm:t>
        <a:bodyPr/>
        <a:lstStyle/>
        <a:p>
          <a:endParaRPr lang="en-IN"/>
        </a:p>
      </dgm:t>
    </dgm:pt>
    <dgm:pt modelId="{87B695C1-7546-416E-9776-A552677A8EF8}" type="sibTrans" cxnId="{D8A9BAC8-E717-41FD-9075-D215C2EC5227}">
      <dgm:prSet/>
      <dgm:spPr/>
      <dgm:t>
        <a:bodyPr/>
        <a:lstStyle/>
        <a:p>
          <a:endParaRPr lang="en-IN"/>
        </a:p>
      </dgm:t>
    </dgm:pt>
    <dgm:pt modelId="{96EBE784-E1BD-4964-8C79-449212E0C88C}">
      <dgm:prSet/>
      <dgm:spPr/>
      <dgm:t>
        <a:bodyPr/>
        <a:lstStyle/>
        <a:p>
          <a:endParaRPr lang="en-IN" dirty="0"/>
        </a:p>
      </dgm:t>
    </dgm:pt>
    <dgm:pt modelId="{BB96A8DB-91A8-4F42-8202-A19BFE3F0F9B}" type="parTrans" cxnId="{45B8B98A-9553-44CD-9FFC-9B1A82D66FB8}">
      <dgm:prSet/>
      <dgm:spPr/>
      <dgm:t>
        <a:bodyPr/>
        <a:lstStyle/>
        <a:p>
          <a:endParaRPr lang="en-IN"/>
        </a:p>
      </dgm:t>
    </dgm:pt>
    <dgm:pt modelId="{6D85E35D-D606-41E0-91A4-88BEAF84393F}" type="sibTrans" cxnId="{45B8B98A-9553-44CD-9FFC-9B1A82D66FB8}">
      <dgm:prSet/>
      <dgm:spPr/>
      <dgm:t>
        <a:bodyPr/>
        <a:lstStyle/>
        <a:p>
          <a:endParaRPr lang="en-IN"/>
        </a:p>
      </dgm:t>
    </dgm:pt>
    <dgm:pt modelId="{B2F44BFC-1378-413B-BDAC-892E892D7BEB}">
      <dgm:prSet phldrT="[Text]"/>
      <dgm:spPr/>
      <dgm:t>
        <a:bodyPr/>
        <a:lstStyle/>
        <a:p>
          <a:r>
            <a:rPr lang="en-US" dirty="0"/>
            <a:t>Scale = [3, 5]</a:t>
          </a:r>
          <a:endParaRPr lang="en-IN" dirty="0"/>
        </a:p>
      </dgm:t>
    </dgm:pt>
    <dgm:pt modelId="{7DE147BE-16F5-4012-910F-393749F662F1}" type="parTrans" cxnId="{117827FB-DE12-45B8-95D3-A708284EEE67}">
      <dgm:prSet/>
      <dgm:spPr/>
      <dgm:t>
        <a:bodyPr/>
        <a:lstStyle/>
        <a:p>
          <a:endParaRPr lang="en-IN"/>
        </a:p>
      </dgm:t>
    </dgm:pt>
    <dgm:pt modelId="{E227B45C-E856-4A47-AFE0-DB03AFE74D18}" type="sibTrans" cxnId="{117827FB-DE12-45B8-95D3-A708284EEE67}">
      <dgm:prSet/>
      <dgm:spPr/>
      <dgm:t>
        <a:bodyPr/>
        <a:lstStyle/>
        <a:p>
          <a:endParaRPr lang="en-IN"/>
        </a:p>
      </dgm:t>
    </dgm:pt>
    <dgm:pt modelId="{ADB4139B-9C28-42AC-AAD2-7EAE9E8F3588}">
      <dgm:prSet/>
      <dgm:spPr/>
      <dgm:t>
        <a:bodyPr/>
        <a:lstStyle/>
        <a:p>
          <a:r>
            <a:rPr lang="en-US" dirty="0"/>
            <a:t>Radius= 8</a:t>
          </a:r>
          <a:endParaRPr lang="en-IN" dirty="0"/>
        </a:p>
      </dgm:t>
    </dgm:pt>
    <dgm:pt modelId="{BDE01D25-24DD-4297-A8F8-7E5D63FE9D89}" type="parTrans" cxnId="{D297CC42-997C-46EA-B118-13E503DE1273}">
      <dgm:prSet/>
      <dgm:spPr/>
      <dgm:t>
        <a:bodyPr/>
        <a:lstStyle/>
        <a:p>
          <a:endParaRPr lang="en-IN"/>
        </a:p>
      </dgm:t>
    </dgm:pt>
    <dgm:pt modelId="{74362F6C-CD0D-4ACB-8239-9E0BC3D53FD9}" type="sibTrans" cxnId="{D297CC42-997C-46EA-B118-13E503DE1273}">
      <dgm:prSet/>
      <dgm:spPr/>
      <dgm:t>
        <a:bodyPr/>
        <a:lstStyle/>
        <a:p>
          <a:endParaRPr lang="en-IN"/>
        </a:p>
      </dgm:t>
    </dgm:pt>
    <dgm:pt modelId="{2B5BE854-A678-49EB-BAA1-8C35F876E382}" type="pres">
      <dgm:prSet presAssocID="{89964CA2-47D2-4B01-B42B-863492A8E77B}" presName="linearFlow" presStyleCnt="0">
        <dgm:presLayoutVars>
          <dgm:dir/>
          <dgm:animLvl val="lvl"/>
          <dgm:resizeHandles val="exact"/>
        </dgm:presLayoutVars>
      </dgm:prSet>
      <dgm:spPr/>
    </dgm:pt>
    <dgm:pt modelId="{29954BD0-09CB-4306-AA0F-FFB677EA769D}" type="pres">
      <dgm:prSet presAssocID="{D15EFFEC-5BBC-4DF7-9BFC-2FF4BA307B56}" presName="composite" presStyleCnt="0"/>
      <dgm:spPr/>
    </dgm:pt>
    <dgm:pt modelId="{37AF70FC-7517-4078-8E1B-4B7D84549670}" type="pres">
      <dgm:prSet presAssocID="{D15EFFEC-5BBC-4DF7-9BFC-2FF4BA307B5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F69E5BC-4722-4EB6-8ADD-90EDF3F319EA}" type="pres">
      <dgm:prSet presAssocID="{D15EFFEC-5BBC-4DF7-9BFC-2FF4BA307B56}" presName="parSh" presStyleLbl="node1" presStyleIdx="0" presStyleCnt="4" custScaleX="120474"/>
      <dgm:spPr/>
    </dgm:pt>
    <dgm:pt modelId="{239809CA-E076-412B-924B-BF13BA0BEFB5}" type="pres">
      <dgm:prSet presAssocID="{D15EFFEC-5BBC-4DF7-9BFC-2FF4BA307B56}" presName="desTx" presStyleLbl="fgAcc1" presStyleIdx="0" presStyleCnt="4" custScaleX="118825" custScaleY="70895">
        <dgm:presLayoutVars>
          <dgm:bulletEnabled val="1"/>
        </dgm:presLayoutVars>
      </dgm:prSet>
      <dgm:spPr/>
    </dgm:pt>
    <dgm:pt modelId="{D0561998-A724-4C09-BED3-BC57E19CD8C4}" type="pres">
      <dgm:prSet presAssocID="{1FCC6F59-CAF7-4CAE-A145-D8A98EC98BA1}" presName="sibTrans" presStyleLbl="sibTrans2D1" presStyleIdx="0" presStyleCnt="3"/>
      <dgm:spPr/>
    </dgm:pt>
    <dgm:pt modelId="{8759F17E-F72B-4E7A-9BFD-BEE4EAD1CC42}" type="pres">
      <dgm:prSet presAssocID="{1FCC6F59-CAF7-4CAE-A145-D8A98EC98BA1}" presName="connTx" presStyleLbl="sibTrans2D1" presStyleIdx="0" presStyleCnt="3"/>
      <dgm:spPr/>
    </dgm:pt>
    <dgm:pt modelId="{56389E96-37BD-4207-A6DC-C05A839FCDFD}" type="pres">
      <dgm:prSet presAssocID="{A7724CA3-83CD-4EDC-97A3-7058D268CBAA}" presName="composite" presStyleCnt="0"/>
      <dgm:spPr/>
    </dgm:pt>
    <dgm:pt modelId="{2EDE92E1-930F-46C4-89DC-A7AEB8572618}" type="pres">
      <dgm:prSet presAssocID="{A7724CA3-83CD-4EDC-97A3-7058D268CBA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BD10A4F-6C39-4037-A130-224A88BAC2EC}" type="pres">
      <dgm:prSet presAssocID="{A7724CA3-83CD-4EDC-97A3-7058D268CBAA}" presName="parSh" presStyleLbl="node1" presStyleIdx="1" presStyleCnt="4"/>
      <dgm:spPr/>
    </dgm:pt>
    <dgm:pt modelId="{FDA9B29D-48FE-497C-9603-C9EBD0A326C9}" type="pres">
      <dgm:prSet presAssocID="{A7724CA3-83CD-4EDC-97A3-7058D268CBAA}" presName="desTx" presStyleLbl="fgAcc1" presStyleIdx="1" presStyleCnt="4" custScaleX="130527" custScaleY="76640">
        <dgm:presLayoutVars>
          <dgm:bulletEnabled val="1"/>
        </dgm:presLayoutVars>
      </dgm:prSet>
      <dgm:spPr/>
    </dgm:pt>
    <dgm:pt modelId="{722653E9-93B6-4788-A5E9-380783AA8DD4}" type="pres">
      <dgm:prSet presAssocID="{664B7848-7A62-47B1-9A4A-A1E0DA3DCD9B}" presName="sibTrans" presStyleLbl="sibTrans2D1" presStyleIdx="1" presStyleCnt="3"/>
      <dgm:spPr/>
    </dgm:pt>
    <dgm:pt modelId="{0DAD514C-AAD4-4B38-809A-374D2D2B8DFB}" type="pres">
      <dgm:prSet presAssocID="{664B7848-7A62-47B1-9A4A-A1E0DA3DCD9B}" presName="connTx" presStyleLbl="sibTrans2D1" presStyleIdx="1" presStyleCnt="3"/>
      <dgm:spPr/>
    </dgm:pt>
    <dgm:pt modelId="{65DF2AD8-BD4A-4775-AD99-260403CEA68F}" type="pres">
      <dgm:prSet presAssocID="{A8AB544F-A59F-4D44-BD39-405987B464CD}" presName="composite" presStyleCnt="0"/>
      <dgm:spPr/>
    </dgm:pt>
    <dgm:pt modelId="{17B200E9-8931-4B98-A468-38E834CD2D45}" type="pres">
      <dgm:prSet presAssocID="{A8AB544F-A59F-4D44-BD39-405987B464C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417BD3C-E6CF-4337-85DD-CC3D917FADC5}" type="pres">
      <dgm:prSet presAssocID="{A8AB544F-A59F-4D44-BD39-405987B464CD}" presName="parSh" presStyleLbl="node1" presStyleIdx="2" presStyleCnt="4"/>
      <dgm:spPr/>
    </dgm:pt>
    <dgm:pt modelId="{3087C0ED-8B70-4C5F-9BD9-3044C644F8A4}" type="pres">
      <dgm:prSet presAssocID="{A8AB544F-A59F-4D44-BD39-405987B464CD}" presName="desTx" presStyleLbl="fgAcc1" presStyleIdx="2" presStyleCnt="4" custScaleX="121465" custScaleY="87720">
        <dgm:presLayoutVars>
          <dgm:bulletEnabled val="1"/>
        </dgm:presLayoutVars>
      </dgm:prSet>
      <dgm:spPr/>
    </dgm:pt>
    <dgm:pt modelId="{BCF77A29-AE10-406C-8054-1D7DF23583BE}" type="pres">
      <dgm:prSet presAssocID="{F1F0B5A9-D4A1-41B5-AC08-6A4483289C24}" presName="sibTrans" presStyleLbl="sibTrans2D1" presStyleIdx="2" presStyleCnt="3"/>
      <dgm:spPr/>
    </dgm:pt>
    <dgm:pt modelId="{AE5AAFB3-6F54-4872-A3C5-8AC9EF2D90F0}" type="pres">
      <dgm:prSet presAssocID="{F1F0B5A9-D4A1-41B5-AC08-6A4483289C24}" presName="connTx" presStyleLbl="sibTrans2D1" presStyleIdx="2" presStyleCnt="3"/>
      <dgm:spPr/>
    </dgm:pt>
    <dgm:pt modelId="{2F849C1C-953B-46DF-B710-BF5F88E1A927}" type="pres">
      <dgm:prSet presAssocID="{C3749C4C-2459-48F4-921B-AEEEE7C91F4D}" presName="composite" presStyleCnt="0"/>
      <dgm:spPr/>
    </dgm:pt>
    <dgm:pt modelId="{1D15076F-3DC3-44D8-A3A0-F9BB08C2FC8C}" type="pres">
      <dgm:prSet presAssocID="{C3749C4C-2459-48F4-921B-AEEEE7C91F4D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F83A057-4341-4A8F-86F2-ECF012367876}" type="pres">
      <dgm:prSet presAssocID="{C3749C4C-2459-48F4-921B-AEEEE7C91F4D}" presName="parSh" presStyleLbl="node1" presStyleIdx="3" presStyleCnt="4"/>
      <dgm:spPr/>
    </dgm:pt>
    <dgm:pt modelId="{3497E064-3A27-4705-93D6-0DEF0BDC0493}" type="pres">
      <dgm:prSet presAssocID="{C3749C4C-2459-48F4-921B-AEEEE7C91F4D}" presName="desTx" presStyleLbl="fgAcc1" presStyleIdx="3" presStyleCnt="4" custScaleX="123073" custScaleY="87694">
        <dgm:presLayoutVars>
          <dgm:bulletEnabled val="1"/>
        </dgm:presLayoutVars>
      </dgm:prSet>
      <dgm:spPr/>
    </dgm:pt>
  </dgm:ptLst>
  <dgm:cxnLst>
    <dgm:cxn modelId="{923EC415-8260-459E-B607-9D201BD7ADE1}" srcId="{89964CA2-47D2-4B01-B42B-863492A8E77B}" destId="{C3749C4C-2459-48F4-921B-AEEEE7C91F4D}" srcOrd="3" destOrd="0" parTransId="{D6EF47CB-7C17-490F-A19E-F92E3DD8B5E3}" sibTransId="{79DD00AE-6D07-44AE-AF9E-23AF9E632F56}"/>
    <dgm:cxn modelId="{F943BC1F-0C27-4939-96B3-F3354A64FAC4}" type="presOf" srcId="{A8AB544F-A59F-4D44-BD39-405987B464CD}" destId="{0417BD3C-E6CF-4337-85DD-CC3D917FADC5}" srcOrd="1" destOrd="0" presId="urn:microsoft.com/office/officeart/2005/8/layout/process3"/>
    <dgm:cxn modelId="{7065CC2A-357B-4D6C-BF3F-B4F1E5E05CE5}" type="presOf" srcId="{C3749C4C-2459-48F4-921B-AEEEE7C91F4D}" destId="{8F83A057-4341-4A8F-86F2-ECF012367876}" srcOrd="1" destOrd="0" presId="urn:microsoft.com/office/officeart/2005/8/layout/process3"/>
    <dgm:cxn modelId="{782E2A3C-2B78-49FB-8270-0A94B64F2EEA}" srcId="{A8AB544F-A59F-4D44-BD39-405987B464CD}" destId="{346C9211-A8E0-421C-B490-D1D213B6D55E}" srcOrd="0" destOrd="0" parTransId="{49FDEDEB-3875-4930-831B-97C5A51CEF14}" sibTransId="{667B029F-9D4A-4917-873B-0B8FC7C27457}"/>
    <dgm:cxn modelId="{D297CC42-997C-46EA-B118-13E503DE1273}" srcId="{C3749C4C-2459-48F4-921B-AEEEE7C91F4D}" destId="{ADB4139B-9C28-42AC-AAD2-7EAE9E8F3588}" srcOrd="1" destOrd="0" parTransId="{BDE01D25-24DD-4297-A8F8-7E5D63FE9D89}" sibTransId="{74362F6C-CD0D-4ACB-8239-9E0BC3D53FD9}"/>
    <dgm:cxn modelId="{F7ED1863-F610-42E2-BDA2-EFD1D5134267}" type="presOf" srcId="{A7724CA3-83CD-4EDC-97A3-7058D268CBAA}" destId="{2EDE92E1-930F-46C4-89DC-A7AEB8572618}" srcOrd="0" destOrd="0" presId="urn:microsoft.com/office/officeart/2005/8/layout/process3"/>
    <dgm:cxn modelId="{D8CDBE46-0548-442F-9A7F-08C7F7E239BE}" type="presOf" srcId="{A8AB544F-A59F-4D44-BD39-405987B464CD}" destId="{17B200E9-8931-4B98-A468-38E834CD2D45}" srcOrd="0" destOrd="0" presId="urn:microsoft.com/office/officeart/2005/8/layout/process3"/>
    <dgm:cxn modelId="{D5FFBE75-0CDE-4D2B-A152-3DA8E1F5AE7B}" srcId="{89964CA2-47D2-4B01-B42B-863492A8E77B}" destId="{A7724CA3-83CD-4EDC-97A3-7058D268CBAA}" srcOrd="1" destOrd="0" parTransId="{600A7541-FA1E-4F95-A8D5-158FFD7581AF}" sibTransId="{664B7848-7A62-47B1-9A4A-A1E0DA3DCD9B}"/>
    <dgm:cxn modelId="{B956C475-0F82-4F61-9DA4-DFA2CA749283}" type="presOf" srcId="{F1F0B5A9-D4A1-41B5-AC08-6A4483289C24}" destId="{AE5AAFB3-6F54-4872-A3C5-8AC9EF2D90F0}" srcOrd="1" destOrd="0" presId="urn:microsoft.com/office/officeart/2005/8/layout/process3"/>
    <dgm:cxn modelId="{EF8C2359-52B4-4C7F-9645-27CD9D0DC5DF}" type="presOf" srcId="{ADB4139B-9C28-42AC-AAD2-7EAE9E8F3588}" destId="{3497E064-3A27-4705-93D6-0DEF0BDC0493}" srcOrd="0" destOrd="1" presId="urn:microsoft.com/office/officeart/2005/8/layout/process3"/>
    <dgm:cxn modelId="{C369C75A-0E3C-406D-99C9-E6B0EC7D6B44}" type="presOf" srcId="{238FB619-251C-413E-A01C-9D22526F96FB}" destId="{3497E064-3A27-4705-93D6-0DEF0BDC0493}" srcOrd="0" destOrd="0" presId="urn:microsoft.com/office/officeart/2005/8/layout/process3"/>
    <dgm:cxn modelId="{A64C757E-BBF0-48FE-8A14-C7E1BCDEC9FB}" type="presOf" srcId="{D15EFFEC-5BBC-4DF7-9BFC-2FF4BA307B56}" destId="{0F69E5BC-4722-4EB6-8ADD-90EDF3F319EA}" srcOrd="1" destOrd="0" presId="urn:microsoft.com/office/officeart/2005/8/layout/process3"/>
    <dgm:cxn modelId="{3C715682-F457-4262-AD00-EEE1FC664A2A}" type="presOf" srcId="{664B7848-7A62-47B1-9A4A-A1E0DA3DCD9B}" destId="{722653E9-93B6-4788-A5E9-380783AA8DD4}" srcOrd="0" destOrd="0" presId="urn:microsoft.com/office/officeart/2005/8/layout/process3"/>
    <dgm:cxn modelId="{7F555084-9C96-41DF-AA0A-79476BBEAE8F}" type="presOf" srcId="{D15EFFEC-5BBC-4DF7-9BFC-2FF4BA307B56}" destId="{37AF70FC-7517-4078-8E1B-4B7D84549670}" srcOrd="0" destOrd="0" presId="urn:microsoft.com/office/officeart/2005/8/layout/process3"/>
    <dgm:cxn modelId="{16A3D888-0832-48EA-9EEF-4D4071F7AA1E}" type="presOf" srcId="{C3749C4C-2459-48F4-921B-AEEEE7C91F4D}" destId="{1D15076F-3DC3-44D8-A3A0-F9BB08C2FC8C}" srcOrd="0" destOrd="0" presId="urn:microsoft.com/office/officeart/2005/8/layout/process3"/>
    <dgm:cxn modelId="{45B8B98A-9553-44CD-9FFC-9B1A82D66FB8}" srcId="{C3749C4C-2459-48F4-921B-AEEEE7C91F4D}" destId="{96EBE784-E1BD-4964-8C79-449212E0C88C}" srcOrd="2" destOrd="0" parTransId="{BB96A8DB-91A8-4F42-8202-A19BFE3F0F9B}" sibTransId="{6D85E35D-D606-41E0-91A4-88BEAF84393F}"/>
    <dgm:cxn modelId="{91B24793-68F8-49DF-BF8D-9D9401C3220C}" type="presOf" srcId="{1FCC6F59-CAF7-4CAE-A145-D8A98EC98BA1}" destId="{8759F17E-F72B-4E7A-9BFD-BEE4EAD1CC42}" srcOrd="1" destOrd="0" presId="urn:microsoft.com/office/officeart/2005/8/layout/process3"/>
    <dgm:cxn modelId="{E6724495-6EC4-4202-9045-73CAA7D0DD46}" type="presOf" srcId="{C2B2E733-583B-4363-8B82-7F0E4CA3B9C8}" destId="{FDA9B29D-48FE-497C-9603-C9EBD0A326C9}" srcOrd="0" destOrd="0" presId="urn:microsoft.com/office/officeart/2005/8/layout/process3"/>
    <dgm:cxn modelId="{204C82A1-9663-4488-9B16-31CD67646710}" srcId="{89964CA2-47D2-4B01-B42B-863492A8E77B}" destId="{A8AB544F-A59F-4D44-BD39-405987B464CD}" srcOrd="2" destOrd="0" parTransId="{DFD92D79-062C-4017-8F77-5CBA8DE7BAEA}" sibTransId="{F1F0B5A9-D4A1-41B5-AC08-6A4483289C24}"/>
    <dgm:cxn modelId="{DEE1C0A2-571D-41DB-8D66-BD0FFFD4C353}" srcId="{D15EFFEC-5BBC-4DF7-9BFC-2FF4BA307B56}" destId="{10AD1095-C844-48FB-80CD-37910EBBD2D0}" srcOrd="0" destOrd="0" parTransId="{FAA80C68-4278-4570-BE7C-C9446F526941}" sibTransId="{48D0496F-D120-45A8-9F8C-14FC9C93A142}"/>
    <dgm:cxn modelId="{7E0889A5-43DA-439B-B416-72CF4DB3337F}" srcId="{A7724CA3-83CD-4EDC-97A3-7058D268CBAA}" destId="{C2B2E733-583B-4363-8B82-7F0E4CA3B9C8}" srcOrd="0" destOrd="0" parTransId="{773DAC9C-F6A9-4F2F-BD85-2355C88F3A6A}" sibTransId="{A9552407-D495-41B3-8521-CB8B5D345968}"/>
    <dgm:cxn modelId="{773D8CB3-4F6C-4B87-A500-08F59C52A4BF}" type="presOf" srcId="{1FCC6F59-CAF7-4CAE-A145-D8A98EC98BA1}" destId="{D0561998-A724-4C09-BED3-BC57E19CD8C4}" srcOrd="0" destOrd="0" presId="urn:microsoft.com/office/officeart/2005/8/layout/process3"/>
    <dgm:cxn modelId="{71F004BB-ED14-4CD8-9D67-07DC430116A0}" type="presOf" srcId="{B2F44BFC-1378-413B-BDAC-892E892D7BEB}" destId="{3087C0ED-8B70-4C5F-9BD9-3044C644F8A4}" srcOrd="0" destOrd="1" presId="urn:microsoft.com/office/officeart/2005/8/layout/process3"/>
    <dgm:cxn modelId="{A61255C5-1F31-4CB1-B1F0-4CA22F14996D}" srcId="{89964CA2-47D2-4B01-B42B-863492A8E77B}" destId="{D15EFFEC-5BBC-4DF7-9BFC-2FF4BA307B56}" srcOrd="0" destOrd="0" parTransId="{3240966A-36AE-4B33-AF39-1C3F0B271235}" sibTransId="{1FCC6F59-CAF7-4CAE-A145-D8A98EC98BA1}"/>
    <dgm:cxn modelId="{6116FBC7-FEAD-4AED-8195-A99C6F1A4071}" type="presOf" srcId="{346C9211-A8E0-421C-B490-D1D213B6D55E}" destId="{3087C0ED-8B70-4C5F-9BD9-3044C644F8A4}" srcOrd="0" destOrd="0" presId="urn:microsoft.com/office/officeart/2005/8/layout/process3"/>
    <dgm:cxn modelId="{D8A9BAC8-E717-41FD-9075-D215C2EC5227}" srcId="{C3749C4C-2459-48F4-921B-AEEEE7C91F4D}" destId="{238FB619-251C-413E-A01C-9D22526F96FB}" srcOrd="0" destOrd="0" parTransId="{E3FECC01-7901-41B2-9BFB-448B1E8F5866}" sibTransId="{87B695C1-7546-416E-9776-A552677A8EF8}"/>
    <dgm:cxn modelId="{012F48DB-69D0-4A50-BF00-C29BD18EC61F}" type="presOf" srcId="{10AD1095-C844-48FB-80CD-37910EBBD2D0}" destId="{239809CA-E076-412B-924B-BF13BA0BEFB5}" srcOrd="0" destOrd="0" presId="urn:microsoft.com/office/officeart/2005/8/layout/process3"/>
    <dgm:cxn modelId="{C2DF06E0-A1D7-42A5-B9BC-D2CE280D9B11}" type="presOf" srcId="{96EBE784-E1BD-4964-8C79-449212E0C88C}" destId="{3497E064-3A27-4705-93D6-0DEF0BDC0493}" srcOrd="0" destOrd="2" presId="urn:microsoft.com/office/officeart/2005/8/layout/process3"/>
    <dgm:cxn modelId="{B89F81E3-8E75-4635-AF17-9A3EF3114C53}" type="presOf" srcId="{A7724CA3-83CD-4EDC-97A3-7058D268CBAA}" destId="{6BD10A4F-6C39-4037-A130-224A88BAC2EC}" srcOrd="1" destOrd="0" presId="urn:microsoft.com/office/officeart/2005/8/layout/process3"/>
    <dgm:cxn modelId="{527AE8E6-692B-47D3-983C-F6D412D1639C}" type="presOf" srcId="{89964CA2-47D2-4B01-B42B-863492A8E77B}" destId="{2B5BE854-A678-49EB-BAA1-8C35F876E382}" srcOrd="0" destOrd="0" presId="urn:microsoft.com/office/officeart/2005/8/layout/process3"/>
    <dgm:cxn modelId="{55321FE9-D177-4C2F-A484-A4A0E0E6751F}" type="presOf" srcId="{F1F0B5A9-D4A1-41B5-AC08-6A4483289C24}" destId="{BCF77A29-AE10-406C-8054-1D7DF23583BE}" srcOrd="0" destOrd="0" presId="urn:microsoft.com/office/officeart/2005/8/layout/process3"/>
    <dgm:cxn modelId="{117827FB-DE12-45B8-95D3-A708284EEE67}" srcId="{A8AB544F-A59F-4D44-BD39-405987B464CD}" destId="{B2F44BFC-1378-413B-BDAC-892E892D7BEB}" srcOrd="1" destOrd="0" parTransId="{7DE147BE-16F5-4012-910F-393749F662F1}" sibTransId="{E227B45C-E856-4A47-AFE0-DB03AFE74D18}"/>
    <dgm:cxn modelId="{F4E4EFFF-3F25-4228-878E-0FDE07DA09FD}" type="presOf" srcId="{664B7848-7A62-47B1-9A4A-A1E0DA3DCD9B}" destId="{0DAD514C-AAD4-4B38-809A-374D2D2B8DFB}" srcOrd="1" destOrd="0" presId="urn:microsoft.com/office/officeart/2005/8/layout/process3"/>
    <dgm:cxn modelId="{47DF5707-583B-4F37-9E05-CF985338517F}" type="presParOf" srcId="{2B5BE854-A678-49EB-BAA1-8C35F876E382}" destId="{29954BD0-09CB-4306-AA0F-FFB677EA769D}" srcOrd="0" destOrd="0" presId="urn:microsoft.com/office/officeart/2005/8/layout/process3"/>
    <dgm:cxn modelId="{BEBD28B4-43AB-4C1A-8B01-8829BE1D80C7}" type="presParOf" srcId="{29954BD0-09CB-4306-AA0F-FFB677EA769D}" destId="{37AF70FC-7517-4078-8E1B-4B7D84549670}" srcOrd="0" destOrd="0" presId="urn:microsoft.com/office/officeart/2005/8/layout/process3"/>
    <dgm:cxn modelId="{322F9D2F-4B80-41E3-9983-8AE411EB33E7}" type="presParOf" srcId="{29954BD0-09CB-4306-AA0F-FFB677EA769D}" destId="{0F69E5BC-4722-4EB6-8ADD-90EDF3F319EA}" srcOrd="1" destOrd="0" presId="urn:microsoft.com/office/officeart/2005/8/layout/process3"/>
    <dgm:cxn modelId="{8B626DC0-28EF-4173-83E6-412A1EC89331}" type="presParOf" srcId="{29954BD0-09CB-4306-AA0F-FFB677EA769D}" destId="{239809CA-E076-412B-924B-BF13BA0BEFB5}" srcOrd="2" destOrd="0" presId="urn:microsoft.com/office/officeart/2005/8/layout/process3"/>
    <dgm:cxn modelId="{48E94F9F-37E2-4783-9FAA-89F1C12C1826}" type="presParOf" srcId="{2B5BE854-A678-49EB-BAA1-8C35F876E382}" destId="{D0561998-A724-4C09-BED3-BC57E19CD8C4}" srcOrd="1" destOrd="0" presId="urn:microsoft.com/office/officeart/2005/8/layout/process3"/>
    <dgm:cxn modelId="{B3DA1B56-2B31-484B-9DD0-39F511CAC6F6}" type="presParOf" srcId="{D0561998-A724-4C09-BED3-BC57E19CD8C4}" destId="{8759F17E-F72B-4E7A-9BFD-BEE4EAD1CC42}" srcOrd="0" destOrd="0" presId="urn:microsoft.com/office/officeart/2005/8/layout/process3"/>
    <dgm:cxn modelId="{217FCDCA-5469-43A4-BE72-585EAE7C0A08}" type="presParOf" srcId="{2B5BE854-A678-49EB-BAA1-8C35F876E382}" destId="{56389E96-37BD-4207-A6DC-C05A839FCDFD}" srcOrd="2" destOrd="0" presId="urn:microsoft.com/office/officeart/2005/8/layout/process3"/>
    <dgm:cxn modelId="{00628F39-44E7-4104-AF95-34EFEB98292A}" type="presParOf" srcId="{56389E96-37BD-4207-A6DC-C05A839FCDFD}" destId="{2EDE92E1-930F-46C4-89DC-A7AEB8572618}" srcOrd="0" destOrd="0" presId="urn:microsoft.com/office/officeart/2005/8/layout/process3"/>
    <dgm:cxn modelId="{62AC7649-AEED-4BFE-AD92-7CBB52963EEC}" type="presParOf" srcId="{56389E96-37BD-4207-A6DC-C05A839FCDFD}" destId="{6BD10A4F-6C39-4037-A130-224A88BAC2EC}" srcOrd="1" destOrd="0" presId="urn:microsoft.com/office/officeart/2005/8/layout/process3"/>
    <dgm:cxn modelId="{AD1A837F-820B-4815-9A20-AA79179C14C2}" type="presParOf" srcId="{56389E96-37BD-4207-A6DC-C05A839FCDFD}" destId="{FDA9B29D-48FE-497C-9603-C9EBD0A326C9}" srcOrd="2" destOrd="0" presId="urn:microsoft.com/office/officeart/2005/8/layout/process3"/>
    <dgm:cxn modelId="{CA5FBD94-C8A4-45AB-BC61-CA1F20F3C85F}" type="presParOf" srcId="{2B5BE854-A678-49EB-BAA1-8C35F876E382}" destId="{722653E9-93B6-4788-A5E9-380783AA8DD4}" srcOrd="3" destOrd="0" presId="urn:microsoft.com/office/officeart/2005/8/layout/process3"/>
    <dgm:cxn modelId="{6E626D15-EB73-4DBE-8F64-08C7D7740D08}" type="presParOf" srcId="{722653E9-93B6-4788-A5E9-380783AA8DD4}" destId="{0DAD514C-AAD4-4B38-809A-374D2D2B8DFB}" srcOrd="0" destOrd="0" presId="urn:microsoft.com/office/officeart/2005/8/layout/process3"/>
    <dgm:cxn modelId="{FE0A63AF-E61F-4E59-93F8-BE51F5378799}" type="presParOf" srcId="{2B5BE854-A678-49EB-BAA1-8C35F876E382}" destId="{65DF2AD8-BD4A-4775-AD99-260403CEA68F}" srcOrd="4" destOrd="0" presId="urn:microsoft.com/office/officeart/2005/8/layout/process3"/>
    <dgm:cxn modelId="{537A1873-02D2-41BF-899C-9E73BDD795B6}" type="presParOf" srcId="{65DF2AD8-BD4A-4775-AD99-260403CEA68F}" destId="{17B200E9-8931-4B98-A468-38E834CD2D45}" srcOrd="0" destOrd="0" presId="urn:microsoft.com/office/officeart/2005/8/layout/process3"/>
    <dgm:cxn modelId="{48747396-FC11-4209-B7D3-E72129A58E1A}" type="presParOf" srcId="{65DF2AD8-BD4A-4775-AD99-260403CEA68F}" destId="{0417BD3C-E6CF-4337-85DD-CC3D917FADC5}" srcOrd="1" destOrd="0" presId="urn:microsoft.com/office/officeart/2005/8/layout/process3"/>
    <dgm:cxn modelId="{2AD49068-E76B-43EE-8ACA-424FFCA4AE5A}" type="presParOf" srcId="{65DF2AD8-BD4A-4775-AD99-260403CEA68F}" destId="{3087C0ED-8B70-4C5F-9BD9-3044C644F8A4}" srcOrd="2" destOrd="0" presId="urn:microsoft.com/office/officeart/2005/8/layout/process3"/>
    <dgm:cxn modelId="{E3981C61-8CD5-4AAC-BE6D-35E7D87C57BC}" type="presParOf" srcId="{2B5BE854-A678-49EB-BAA1-8C35F876E382}" destId="{BCF77A29-AE10-406C-8054-1D7DF23583BE}" srcOrd="5" destOrd="0" presId="urn:microsoft.com/office/officeart/2005/8/layout/process3"/>
    <dgm:cxn modelId="{4C2999E8-749A-4821-8631-B08F5CB308E8}" type="presParOf" srcId="{BCF77A29-AE10-406C-8054-1D7DF23583BE}" destId="{AE5AAFB3-6F54-4872-A3C5-8AC9EF2D90F0}" srcOrd="0" destOrd="0" presId="urn:microsoft.com/office/officeart/2005/8/layout/process3"/>
    <dgm:cxn modelId="{CAF50F82-9638-4FA0-9355-C0995755CB4B}" type="presParOf" srcId="{2B5BE854-A678-49EB-BAA1-8C35F876E382}" destId="{2F849C1C-953B-46DF-B710-BF5F88E1A927}" srcOrd="6" destOrd="0" presId="urn:microsoft.com/office/officeart/2005/8/layout/process3"/>
    <dgm:cxn modelId="{E0DB3B2B-47A6-4802-906E-9183C2765887}" type="presParOf" srcId="{2F849C1C-953B-46DF-B710-BF5F88E1A927}" destId="{1D15076F-3DC3-44D8-A3A0-F9BB08C2FC8C}" srcOrd="0" destOrd="0" presId="urn:microsoft.com/office/officeart/2005/8/layout/process3"/>
    <dgm:cxn modelId="{85FF44E8-F064-4372-99FC-5AAC5E305552}" type="presParOf" srcId="{2F849C1C-953B-46DF-B710-BF5F88E1A927}" destId="{8F83A057-4341-4A8F-86F2-ECF012367876}" srcOrd="1" destOrd="0" presId="urn:microsoft.com/office/officeart/2005/8/layout/process3"/>
    <dgm:cxn modelId="{81875305-CE65-465E-95A5-AB9130D798AC}" type="presParOf" srcId="{2F849C1C-953B-46DF-B710-BF5F88E1A927}" destId="{3497E064-3A27-4705-93D6-0DEF0BDC0493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9E5BC-4722-4EB6-8ADD-90EDF3F319EA}">
      <dsp:nvSpPr>
        <dsp:cNvPr id="0" name=""/>
        <dsp:cNvSpPr/>
      </dsp:nvSpPr>
      <dsp:spPr>
        <a:xfrm>
          <a:off x="1368" y="1310640"/>
          <a:ext cx="1920202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Manually Cropped</a:t>
          </a:r>
          <a:endParaRPr lang="en-IN" sz="1500" kern="1200" dirty="0"/>
        </a:p>
      </dsp:txBody>
      <dsp:txXfrm>
        <a:off x="1368" y="1310640"/>
        <a:ext cx="1920202" cy="626502"/>
      </dsp:txXfrm>
    </dsp:sp>
    <dsp:sp modelId="{239809CA-E076-412B-924B-BF13BA0BEFB5}">
      <dsp:nvSpPr>
        <dsp:cNvPr id="0" name=""/>
        <dsp:cNvSpPr/>
      </dsp:nvSpPr>
      <dsp:spPr>
        <a:xfrm>
          <a:off x="340965" y="2125088"/>
          <a:ext cx="1893919" cy="91560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Polygon Selection</a:t>
          </a:r>
          <a:endParaRPr lang="en-IN" sz="1500" kern="1200" dirty="0"/>
        </a:p>
      </dsp:txBody>
      <dsp:txXfrm>
        <a:off x="367782" y="2151905"/>
        <a:ext cx="1840285" cy="861974"/>
      </dsp:txXfrm>
    </dsp:sp>
    <dsp:sp modelId="{D0561998-A724-4C09-BED3-BC57E19CD8C4}">
      <dsp:nvSpPr>
        <dsp:cNvPr id="0" name=""/>
        <dsp:cNvSpPr/>
      </dsp:nvSpPr>
      <dsp:spPr>
        <a:xfrm rot="21576473">
          <a:off x="2159905" y="1415546"/>
          <a:ext cx="505292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2159906" y="1495319"/>
        <a:ext cx="386244" cy="238096"/>
      </dsp:txXfrm>
    </dsp:sp>
    <dsp:sp modelId="{6BD10A4F-6C39-4037-A130-224A88BAC2EC}">
      <dsp:nvSpPr>
        <dsp:cNvPr id="0" name=""/>
        <dsp:cNvSpPr/>
      </dsp:nvSpPr>
      <dsp:spPr>
        <a:xfrm>
          <a:off x="2874931" y="1292091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Gaussian</a:t>
          </a:r>
          <a:r>
            <a:rPr lang="en-US" sz="1700" kern="1200" dirty="0"/>
            <a:t> Blur</a:t>
          </a:r>
          <a:endParaRPr lang="en-IN" sz="1700" kern="1200" dirty="0"/>
        </a:p>
      </dsp:txBody>
      <dsp:txXfrm>
        <a:off x="2874931" y="1292091"/>
        <a:ext cx="1593873" cy="626502"/>
      </dsp:txXfrm>
    </dsp:sp>
    <dsp:sp modelId="{FDA9B29D-48FE-497C-9603-C9EBD0A326C9}">
      <dsp:nvSpPr>
        <dsp:cNvPr id="0" name=""/>
        <dsp:cNvSpPr/>
      </dsp:nvSpPr>
      <dsp:spPr>
        <a:xfrm>
          <a:off x="2958106" y="2069441"/>
          <a:ext cx="2080435" cy="9898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Sigma = 1</a:t>
          </a:r>
          <a:endParaRPr lang="en-IN" sz="1800" kern="1200" dirty="0"/>
        </a:p>
      </dsp:txBody>
      <dsp:txXfrm>
        <a:off x="2987096" y="2098431"/>
        <a:ext cx="2022455" cy="931825"/>
      </dsp:txXfrm>
    </dsp:sp>
    <dsp:sp modelId="{722653E9-93B6-4788-A5E9-380783AA8DD4}">
      <dsp:nvSpPr>
        <dsp:cNvPr id="0" name=""/>
        <dsp:cNvSpPr/>
      </dsp:nvSpPr>
      <dsp:spPr>
        <a:xfrm rot="21556137">
          <a:off x="4771224" y="1388809"/>
          <a:ext cx="641236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4771229" y="1468934"/>
        <a:ext cx="522188" cy="238096"/>
      </dsp:txXfrm>
    </dsp:sp>
    <dsp:sp modelId="{0417BD3C-E6CF-4337-85DD-CC3D917FADC5}">
      <dsp:nvSpPr>
        <dsp:cNvPr id="0" name=""/>
        <dsp:cNvSpPr/>
      </dsp:nvSpPr>
      <dsp:spPr>
        <a:xfrm>
          <a:off x="5678587" y="1256316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Frangi</a:t>
          </a:r>
          <a:r>
            <a:rPr lang="en-US" sz="1700" kern="1200" dirty="0"/>
            <a:t> Filter</a:t>
          </a:r>
          <a:endParaRPr lang="en-IN" sz="1700" kern="1200" dirty="0"/>
        </a:p>
      </dsp:txBody>
      <dsp:txXfrm>
        <a:off x="5678587" y="1256316"/>
        <a:ext cx="1593873" cy="626502"/>
      </dsp:txXfrm>
    </dsp:sp>
    <dsp:sp modelId="{3087C0ED-8B70-4C5F-9BD9-3044C644F8A4}">
      <dsp:nvSpPr>
        <dsp:cNvPr id="0" name=""/>
        <dsp:cNvSpPr/>
      </dsp:nvSpPr>
      <dsp:spPr>
        <a:xfrm>
          <a:off x="5833981" y="1962117"/>
          <a:ext cx="1935998" cy="11329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Spacing = [1,1]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Scale = [3, 5]</a:t>
          </a:r>
          <a:endParaRPr lang="en-IN" sz="1500" kern="1200" dirty="0"/>
        </a:p>
      </dsp:txBody>
      <dsp:txXfrm>
        <a:off x="5867163" y="1995299"/>
        <a:ext cx="1869634" cy="1066539"/>
      </dsp:txXfrm>
    </dsp:sp>
    <dsp:sp modelId="{BCF77A29-AE10-406C-8054-1D7DF23583BE}">
      <dsp:nvSpPr>
        <dsp:cNvPr id="0" name=""/>
        <dsp:cNvSpPr/>
      </dsp:nvSpPr>
      <dsp:spPr>
        <a:xfrm rot="106">
          <a:off x="7556851" y="1371196"/>
          <a:ext cx="602909" cy="3968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7556851" y="1450560"/>
        <a:ext cx="483861" cy="238096"/>
      </dsp:txXfrm>
    </dsp:sp>
    <dsp:sp modelId="{8F83A057-4341-4A8F-86F2-ECF012367876}">
      <dsp:nvSpPr>
        <dsp:cNvPr id="0" name=""/>
        <dsp:cNvSpPr/>
      </dsp:nvSpPr>
      <dsp:spPr>
        <a:xfrm>
          <a:off x="8410025" y="1256400"/>
          <a:ext cx="1593873" cy="9397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Auto Local Thresholding</a:t>
          </a:r>
          <a:endParaRPr lang="en-IN" sz="1500" kern="1200" dirty="0"/>
        </a:p>
      </dsp:txBody>
      <dsp:txXfrm>
        <a:off x="8410025" y="1256400"/>
        <a:ext cx="1593873" cy="626502"/>
      </dsp:txXfrm>
    </dsp:sp>
    <dsp:sp modelId="{3497E064-3A27-4705-93D6-0DEF0BDC0493}">
      <dsp:nvSpPr>
        <dsp:cNvPr id="0" name=""/>
        <dsp:cNvSpPr/>
      </dsp:nvSpPr>
      <dsp:spPr>
        <a:xfrm>
          <a:off x="8552603" y="1962369"/>
          <a:ext cx="1961627" cy="11325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Method = “Mean”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Radius= 8</a:t>
          </a:r>
          <a:endParaRPr lang="en-IN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8585775" y="1995541"/>
        <a:ext cx="1895283" cy="1066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if>
</file>

<file path=ppt/media/image3.tif>
</file>

<file path=ppt/media/image4.jpg>
</file>

<file path=ppt/media/image5.tif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D8623-58BA-4C88-97A3-D6261EAB4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47762-5582-4518-84B1-ED7E30572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1DE64-2BA0-4FAC-B860-EE54B0F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31C-599D-4F30-95ED-CBFC567F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3579C-7474-4682-935B-2D5CF57E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7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3F2F-8B76-4FF8-9E2B-7D4A49E06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EFE0D-ECCE-4C6D-B515-5DF91BD67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E81D4-B1AF-4289-B68B-A386558D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8D13C-518D-4DC8-9284-9F857C4A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D8A7E-ED04-45ED-BA14-079D2473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9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425BB-741B-4130-A70C-F73BE1547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EDE3E-723F-4D98-8C50-44C404C41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9A96B-7D10-4C6B-BD36-AFD84A74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97CC6-E428-478F-9EE0-DBB69927E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4B6B-9A95-480B-9055-3985423F2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70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081D-5757-426B-B657-B3C72590D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5D29-D5E4-4131-ABFA-19C44AE0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759D1-C0BC-4ADE-90E8-405E0193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B70C6-28BE-4099-BFC3-4B322087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8DBA4-631C-46FE-9090-F1CC38FB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9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FB10-7FE1-439C-B178-60E68E9C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C1DC-3F9F-4083-8246-EBF0637DA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C60EF-F189-42D5-B60D-CBCCFFD92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A8BFF-5753-43FF-8CBC-475CEAE3B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77A54-8D60-4D5B-837D-7F52A0CA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0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044A-9193-4D1F-842D-EFB681B89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A7C8B-ABBC-4147-AB5B-259433B41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55AF8-3335-4CC6-B02D-3DBD7BC5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D1DCE-316C-4BE8-BF43-A0B21805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52A5-53F4-4FA0-8B73-7473F11A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37E32-8B3D-4AE6-BF76-E0FBCB7C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814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63E0-D90F-4282-94F9-71DA8A372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C8704-EF71-4A7E-B49F-3A598C2E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8F034-7E01-423E-8D39-C191827A9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855211-51B3-4741-B1D8-1E78EFD85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A245-EC3E-4E6B-A8C6-8BC93BBFC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6A4F65-C839-4A56-9861-C90338CE4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B7FAC-28F9-45F4-BD29-CC3AB6F4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E2007-B9A5-4971-A2A3-BC91B0E4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02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2746-3F2C-4F41-A021-9A8360F5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DDFA1-143A-4B0E-8359-F6E74E59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EBE55-EC4C-4301-BF25-43B49EF4E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9C0785-9CB4-46B3-8316-8B729C81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248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37D3A-82C6-4B06-B88B-1559D8E1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4A0CA0-09F6-4375-8B20-6E3F2958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0A66F-26B8-4FEC-8B69-1352DEA09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78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AAE1-8D53-4A6D-9FA8-90EE3B4B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A59A5-D2D1-4629-A9FB-ECE8CB4C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7DD77-F6C3-4825-845E-792FCDD65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268BD-7A02-406E-B926-1B06C3AD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8F3B3-EDD2-439D-B4E9-A563C83E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2B352-795A-43BB-BEF9-C47111326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06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6A2F7-226B-447E-A322-1D1E109D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1013C-2C43-4E0B-BC15-3555124291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539B1-9BEE-470C-96DE-05F4FCF64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6C243-3C01-4A08-ACD3-0BBFABDE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A6E86-4D45-424A-B1C7-26606673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66CE4-D353-4DA4-86AB-73767C89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95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5A513-092F-422C-A784-216F9C4B1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555A4-66D3-421E-A5D4-5DDEB1B67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AF442-2FFB-4101-9F6A-50A98ACCF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E797B-3784-484E-ABB5-5FBD83594B8B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34D07-91FC-42F8-9548-0B155F5D8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9079-AD3E-4783-BC2B-F90AEA485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2B60-51AE-44B4-99A6-423DA2A4C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162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"/><Relationship Id="rId3" Type="http://schemas.openxmlformats.org/officeDocument/2006/relationships/image" Target="../media/image4.jpg"/><Relationship Id="rId7" Type="http://schemas.openxmlformats.org/officeDocument/2006/relationships/image" Target="../media/image2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.jp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"/><Relationship Id="rId5" Type="http://schemas.openxmlformats.org/officeDocument/2006/relationships/image" Target="../media/image8.tif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CCD36-8631-4BEB-B8BE-873CA3180E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Image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F139D5-B222-4C8E-A857-BEEA3F5C63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Progress so far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1747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CF37-6EC0-4904-97D2-584DA36D7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411ACD-B061-437C-B337-A224F50893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024283"/>
              </p:ext>
            </p:extLst>
          </p:nvPr>
        </p:nvGraphicFramePr>
        <p:xfrm>
          <a:off x="838200" y="92537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89E8C49A-3EF4-41FE-B0A5-D35F6428514D}"/>
              </a:ext>
            </a:extLst>
          </p:cNvPr>
          <p:cNvGrpSpPr/>
          <p:nvPr/>
        </p:nvGrpSpPr>
        <p:grpSpPr>
          <a:xfrm>
            <a:off x="2747950" y="4123555"/>
            <a:ext cx="5772857" cy="2123501"/>
            <a:chOff x="2747950" y="4559654"/>
            <a:chExt cx="5772857" cy="2123501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742654E-E0A9-4017-AC5D-CE67BDC84548}"/>
                </a:ext>
              </a:extLst>
            </p:cNvPr>
            <p:cNvGrpSpPr/>
            <p:nvPr/>
          </p:nvGrpSpPr>
          <p:grpSpPr>
            <a:xfrm>
              <a:off x="2747950" y="4559654"/>
              <a:ext cx="493356" cy="588944"/>
              <a:chOff x="2747950" y="4559654"/>
              <a:chExt cx="493356" cy="588944"/>
            </a:xfrm>
          </p:grpSpPr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D6242929-593C-4D37-9A76-AC63D30F7B78}"/>
                  </a:ext>
                </a:extLst>
              </p:cNvPr>
              <p:cNvSpPr/>
              <p:nvPr/>
            </p:nvSpPr>
            <p:spPr>
              <a:xfrm rot="2786942">
                <a:off x="2700156" y="4607448"/>
                <a:ext cx="588944" cy="493356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Arrow: Right 4">
                <a:extLst>
                  <a:ext uri="{FF2B5EF4-FFF2-40B4-BE49-F238E27FC236}">
                    <a16:creationId xmlns:a16="http://schemas.microsoft.com/office/drawing/2014/main" id="{C7143995-DFD2-4D5E-881F-4EA14967F4CC}"/>
                  </a:ext>
                </a:extLst>
              </p:cNvPr>
              <p:cNvSpPr txBox="1"/>
              <p:nvPr/>
            </p:nvSpPr>
            <p:spPr>
              <a:xfrm rot="2786942">
                <a:off x="2725763" y="4646444"/>
                <a:ext cx="424271" cy="29601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100" kern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4006199-FEAA-42FF-8CF5-5AE2CEF12F32}"/>
                </a:ext>
              </a:extLst>
            </p:cNvPr>
            <p:cNvGrpSpPr/>
            <p:nvPr/>
          </p:nvGrpSpPr>
          <p:grpSpPr>
            <a:xfrm>
              <a:off x="3694105" y="4779333"/>
              <a:ext cx="1978675" cy="1903822"/>
              <a:chOff x="3694105" y="4779333"/>
              <a:chExt cx="1978675" cy="190382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5CB71A7-105A-4323-B0E6-092D6CF09C43}"/>
                  </a:ext>
                </a:extLst>
              </p:cNvPr>
              <p:cNvGrpSpPr/>
              <p:nvPr/>
            </p:nvGrpSpPr>
            <p:grpSpPr>
              <a:xfrm>
                <a:off x="3694105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CB07D76C-C983-4ECB-AC45-A0B8AA974792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14" name="Rectangle: Rounded Corners 4">
                  <a:extLst>
                    <a:ext uri="{FF2B5EF4-FFF2-40B4-BE49-F238E27FC236}">
                      <a16:creationId xmlns:a16="http://schemas.microsoft.com/office/drawing/2014/main" id="{D1A95593-2D51-464D-AEF9-AF62E83D7595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Mexican Hat Filter</a:t>
                  </a:r>
                  <a:endParaRPr lang="en-IN" kern="1200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A5FF061F-424D-403C-AB97-95F0729915E3}"/>
                  </a:ext>
                </a:extLst>
              </p:cNvPr>
              <p:cNvGrpSpPr/>
              <p:nvPr/>
            </p:nvGrpSpPr>
            <p:grpSpPr>
              <a:xfrm>
                <a:off x="4030480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3D6DA75-B151-4312-8607-3E4458CD8DDF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12" name="Rectangle: Rounded Corners 6">
                  <a:extLst>
                    <a:ext uri="{FF2B5EF4-FFF2-40B4-BE49-F238E27FC236}">
                      <a16:creationId xmlns:a16="http://schemas.microsoft.com/office/drawing/2014/main" id="{27E9DEFA-BB5D-4841-8B1F-3D41357E0A7B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r>
                    <a:rPr lang="en-US" kern="1200" dirty="0"/>
                    <a:t>Radius = 13</a:t>
                  </a:r>
                  <a:endParaRPr lang="en-IN" kern="1200" dirty="0"/>
                </a:p>
              </p:txBody>
            </p: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6FE1347-E7EF-4E75-B737-4A01D4890D1E}"/>
                </a:ext>
              </a:extLst>
            </p:cNvPr>
            <p:cNvGrpSpPr/>
            <p:nvPr/>
          </p:nvGrpSpPr>
          <p:grpSpPr>
            <a:xfrm>
              <a:off x="6542132" y="4779333"/>
              <a:ext cx="1978675" cy="1903822"/>
              <a:chOff x="6542132" y="4779333"/>
              <a:chExt cx="1978675" cy="19038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CFC1117-B445-4AAA-8518-B3F0CFBBE96F}"/>
                  </a:ext>
                </a:extLst>
              </p:cNvPr>
              <p:cNvGrpSpPr/>
              <p:nvPr/>
            </p:nvGrpSpPr>
            <p:grpSpPr>
              <a:xfrm>
                <a:off x="6542132" y="4779333"/>
                <a:ext cx="1642300" cy="1150150"/>
                <a:chOff x="2324571" y="1500572"/>
                <a:chExt cx="1359480" cy="815688"/>
              </a:xfrm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C93EBDB0-C7E9-4E9F-87C6-55685692EA6E}"/>
                    </a:ext>
                  </a:extLst>
                </p:cNvPr>
                <p:cNvSpPr/>
                <p:nvPr/>
              </p:nvSpPr>
              <p:spPr>
                <a:xfrm>
                  <a:off x="2324571" y="1500572"/>
                  <a:ext cx="1359480" cy="815688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22" name="Rectangle: Rounded Corners 4">
                  <a:extLst>
                    <a:ext uri="{FF2B5EF4-FFF2-40B4-BE49-F238E27FC236}">
                      <a16:creationId xmlns:a16="http://schemas.microsoft.com/office/drawing/2014/main" id="{E446D0D2-49BF-441E-A8BB-505C531EF1E4}"/>
                    </a:ext>
                  </a:extLst>
                </p:cNvPr>
                <p:cNvSpPr txBox="1"/>
                <p:nvPr/>
              </p:nvSpPr>
              <p:spPr>
                <a:xfrm>
                  <a:off x="2324571" y="1500572"/>
                  <a:ext cx="1359480" cy="54379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99568" tIns="99568" rIns="99568" bIns="53340" numCol="1" spcCol="1270" anchor="t" anchorCtr="0">
                  <a:noAutofit/>
                </a:bodyPr>
                <a:lstStyle/>
                <a:p>
                  <a:pPr marL="0" lvl="0" indent="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kern="1200" dirty="0"/>
                    <a:t>Skeletonize</a:t>
                  </a:r>
                  <a:endParaRPr lang="en-IN" kern="1200" dirty="0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E339DB7-F9D8-405E-B5DD-0416F54B0256}"/>
                  </a:ext>
                </a:extLst>
              </p:cNvPr>
              <p:cNvGrpSpPr/>
              <p:nvPr/>
            </p:nvGrpSpPr>
            <p:grpSpPr>
              <a:xfrm>
                <a:off x="6878507" y="5546101"/>
                <a:ext cx="1642300" cy="1137054"/>
                <a:chOff x="2603019" y="2044365"/>
                <a:chExt cx="1359480" cy="806400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EB505885-5B76-4F03-ABF5-68A709D1DEBC}"/>
                    </a:ext>
                  </a:extLst>
                </p:cNvPr>
                <p:cNvSpPr/>
                <p:nvPr/>
              </p:nvSpPr>
              <p:spPr>
                <a:xfrm>
                  <a:off x="2603019" y="2044365"/>
                  <a:ext cx="1359480" cy="806400"/>
                </a:xfrm>
                <a:prstGeom prst="roundRect">
                  <a:avLst>
                    <a:gd name="adj" fmla="val 10000"/>
                  </a:avLst>
                </a:prstGeom>
              </p:spPr>
              <p:style>
                <a:lnRef idx="2">
                  <a:schemeClr val="accen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9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0" name="Rectangle: Rounded Corners 6">
                  <a:extLst>
                    <a:ext uri="{FF2B5EF4-FFF2-40B4-BE49-F238E27FC236}">
                      <a16:creationId xmlns:a16="http://schemas.microsoft.com/office/drawing/2014/main" id="{BD51D3EC-F2C8-4FCD-9E53-006FAFFFC9C0}"/>
                    </a:ext>
                  </a:extLst>
                </p:cNvPr>
                <p:cNvSpPr txBox="1"/>
                <p:nvPr/>
              </p:nvSpPr>
              <p:spPr>
                <a:xfrm>
                  <a:off x="2626638" y="2067984"/>
                  <a:ext cx="1312242" cy="759162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99568" tIns="99568" rIns="99568" bIns="99568" numCol="1" spcCol="1270" anchor="t" anchorCtr="0">
                  <a:noAutofit/>
                </a:bodyPr>
                <a:lstStyle/>
                <a:p>
                  <a:pPr marL="114300" lvl="1" indent="-114300" algn="l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15000"/>
                    </a:spcAft>
                    <a:buChar char="•"/>
                  </a:pPr>
                  <a:endParaRPr lang="en-IN" sz="1400" kern="1200"/>
                </a:p>
              </p:txBody>
            </p: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A76D5-3E28-4CF1-8A95-2185C6F9C1C1}"/>
                </a:ext>
              </a:extLst>
            </p:cNvPr>
            <p:cNvGrpSpPr/>
            <p:nvPr/>
          </p:nvGrpSpPr>
          <p:grpSpPr>
            <a:xfrm>
              <a:off x="5644248" y="4965909"/>
              <a:ext cx="641236" cy="396828"/>
              <a:chOff x="5644248" y="4965909"/>
              <a:chExt cx="641236" cy="396828"/>
            </a:xfrm>
          </p:grpSpPr>
          <p:sp>
            <p:nvSpPr>
              <p:cNvPr id="24" name="Arrow: Right 23">
                <a:extLst>
                  <a:ext uri="{FF2B5EF4-FFF2-40B4-BE49-F238E27FC236}">
                    <a16:creationId xmlns:a16="http://schemas.microsoft.com/office/drawing/2014/main" id="{2174DDF4-33C2-42B6-AFCC-D98D8DD58E19}"/>
                  </a:ext>
                </a:extLst>
              </p:cNvPr>
              <p:cNvSpPr/>
              <p:nvPr/>
            </p:nvSpPr>
            <p:spPr>
              <a:xfrm rot="21556137">
                <a:off x="5644248" y="4965909"/>
                <a:ext cx="641236" cy="396828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5" name="Arrow: Right 4">
                <a:extLst>
                  <a:ext uri="{FF2B5EF4-FFF2-40B4-BE49-F238E27FC236}">
                    <a16:creationId xmlns:a16="http://schemas.microsoft.com/office/drawing/2014/main" id="{072EC204-02B5-45FE-BE99-66D8B591049B}"/>
                  </a:ext>
                </a:extLst>
              </p:cNvPr>
              <p:cNvSpPr txBox="1"/>
              <p:nvPr/>
            </p:nvSpPr>
            <p:spPr>
              <a:xfrm rot="21556137">
                <a:off x="5644253" y="5046034"/>
                <a:ext cx="522188" cy="23809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IN" sz="1200" kern="1200"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7286BCE-5C8B-40C9-AE67-4F0303B304C2}"/>
              </a:ext>
            </a:extLst>
          </p:cNvPr>
          <p:cNvSpPr txBox="1"/>
          <p:nvPr/>
        </p:nvSpPr>
        <p:spPr>
          <a:xfrm>
            <a:off x="7339121" y="385544"/>
            <a:ext cx="2841674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mCNV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Area and Vessel Area, </a:t>
            </a:r>
            <a:r>
              <a:rPr lang="en-US" i="1" dirty="0">
                <a:solidFill>
                  <a:srgbClr val="FF0000"/>
                </a:solidFill>
              </a:rPr>
              <a:t>Vessel Density</a:t>
            </a:r>
            <a:endParaRPr lang="en-IN" i="1" dirty="0">
              <a:solidFill>
                <a:srgbClr val="FF0000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DFD35C6-B1F4-4244-AFF0-1ED9695AD429}"/>
              </a:ext>
            </a:extLst>
          </p:cNvPr>
          <p:cNvCxnSpPr>
            <a:cxnSpLocks/>
            <a:stCxn id="31" idx="3"/>
            <a:endCxn id="4" idx="3"/>
          </p:cNvCxnSpPr>
          <p:nvPr/>
        </p:nvCxnSpPr>
        <p:spPr>
          <a:xfrm>
            <a:off x="10180795" y="708710"/>
            <a:ext cx="1173005" cy="239233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18362E-8A10-4979-A45C-A2597DF03EE1}"/>
              </a:ext>
            </a:extLst>
          </p:cNvPr>
          <p:cNvSpPr txBox="1"/>
          <p:nvPr/>
        </p:nvSpPr>
        <p:spPr>
          <a:xfrm>
            <a:off x="9114990" y="4252185"/>
            <a:ext cx="2841674" cy="120032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Measure Vessel length and Junctions, Fractal D, </a:t>
            </a:r>
            <a:r>
              <a:rPr lang="en-US" i="1" dirty="0">
                <a:solidFill>
                  <a:srgbClr val="FF0000"/>
                </a:solidFill>
              </a:rPr>
              <a:t>Junction Density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, V </a:t>
            </a:r>
            <a:r>
              <a:rPr lang="en-US" i="1" dirty="0">
                <a:solidFill>
                  <a:srgbClr val="FF0000"/>
                </a:solidFill>
              </a:rPr>
              <a:t>Diameter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, Tortuosity</a:t>
            </a:r>
            <a:endParaRPr lang="en-IN" i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17CCDDA-6061-4C93-8C9F-CE7FCC2FD8C8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8520807" y="4914227"/>
            <a:ext cx="798564" cy="76430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9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>
            <a:extLst>
              <a:ext uri="{FF2B5EF4-FFF2-40B4-BE49-F238E27FC236}">
                <a16:creationId xmlns:a16="http://schemas.microsoft.com/office/drawing/2014/main" id="{A420E35A-D8EA-4453-8810-A66642B0BD2B}"/>
              </a:ext>
            </a:extLst>
          </p:cNvPr>
          <p:cNvGrpSpPr/>
          <p:nvPr/>
        </p:nvGrpSpPr>
        <p:grpSpPr>
          <a:xfrm>
            <a:off x="160549" y="960425"/>
            <a:ext cx="11783801" cy="4336442"/>
            <a:chOff x="160549" y="960425"/>
            <a:chExt cx="11783801" cy="4336442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BC78F346-4A4F-4946-943C-C8BF08543177}"/>
                </a:ext>
              </a:extLst>
            </p:cNvPr>
            <p:cNvGrpSpPr/>
            <p:nvPr/>
          </p:nvGrpSpPr>
          <p:grpSpPr>
            <a:xfrm>
              <a:off x="160549" y="960425"/>
              <a:ext cx="11783801" cy="4251907"/>
              <a:chOff x="160549" y="960425"/>
              <a:chExt cx="11783801" cy="4251907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42C365AC-A14F-4C0F-807A-579464E2AEA7}"/>
                  </a:ext>
                </a:extLst>
              </p:cNvPr>
              <p:cNvGrpSpPr/>
              <p:nvPr/>
            </p:nvGrpSpPr>
            <p:grpSpPr>
              <a:xfrm>
                <a:off x="160549" y="960425"/>
                <a:ext cx="11783801" cy="4251907"/>
                <a:chOff x="160549" y="960425"/>
                <a:chExt cx="11783801" cy="4251907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80A98253-50F3-4D58-8E8D-EA7112860FD5}"/>
                    </a:ext>
                  </a:extLst>
                </p:cNvPr>
                <p:cNvGrpSpPr/>
                <p:nvPr/>
              </p:nvGrpSpPr>
              <p:grpSpPr>
                <a:xfrm>
                  <a:off x="2456365" y="960425"/>
                  <a:ext cx="9487985" cy="4251907"/>
                  <a:chOff x="537574" y="895267"/>
                  <a:chExt cx="9487985" cy="4251907"/>
                </a:xfrm>
              </p:grpSpPr>
              <p:grpSp>
                <p:nvGrpSpPr>
                  <p:cNvPr id="6" name="Group 5">
                    <a:extLst>
                      <a:ext uri="{FF2B5EF4-FFF2-40B4-BE49-F238E27FC236}">
                        <a16:creationId xmlns:a16="http://schemas.microsoft.com/office/drawing/2014/main" id="{53DE4069-B9F5-4786-8EE8-001EAB886ACA}"/>
                      </a:ext>
                    </a:extLst>
                  </p:cNvPr>
                  <p:cNvGrpSpPr/>
                  <p:nvPr/>
                </p:nvGrpSpPr>
                <p:grpSpPr>
                  <a:xfrm>
                    <a:off x="537574" y="1585910"/>
                    <a:ext cx="2346548" cy="1200150"/>
                    <a:chOff x="954775" y="1700213"/>
                    <a:chExt cx="2936699" cy="1214437"/>
                  </a:xfrm>
                </p:grpSpPr>
                <p:sp>
                  <p:nvSpPr>
                    <p:cNvPr id="4" name="Flowchart: Alternate Process 3">
                      <a:extLst>
                        <a:ext uri="{FF2B5EF4-FFF2-40B4-BE49-F238E27FC236}">
                          <a16:creationId xmlns:a16="http://schemas.microsoft.com/office/drawing/2014/main" id="{F1F27A93-D328-4AF5-97C6-D388A7027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4775" y="1700213"/>
                      <a:ext cx="2936699" cy="1214437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 dirty="0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7F65BAC4-B777-45D0-BA8F-9AABCD3B9C9B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1039043" y="1984265"/>
                      <a:ext cx="2765276" cy="65402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Manually Delineated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Image</a:t>
                      </a:r>
                    </a:p>
                  </p:txBody>
                </p:sp>
              </p:grpSp>
              <p:grpSp>
                <p:nvGrpSpPr>
                  <p:cNvPr id="7" name="Group 6">
                    <a:extLst>
                      <a:ext uri="{FF2B5EF4-FFF2-40B4-BE49-F238E27FC236}">
                        <a16:creationId xmlns:a16="http://schemas.microsoft.com/office/drawing/2014/main" id="{192DBDDA-5403-43DF-A27F-9BDF2EB6346B}"/>
                      </a:ext>
                    </a:extLst>
                  </p:cNvPr>
                  <p:cNvGrpSpPr/>
                  <p:nvPr/>
                </p:nvGrpSpPr>
                <p:grpSpPr>
                  <a:xfrm>
                    <a:off x="3373602" y="1585909"/>
                    <a:ext cx="1984212" cy="1204040"/>
                    <a:chOff x="642939" y="1700213"/>
                    <a:chExt cx="2483237" cy="1218374"/>
                  </a:xfrm>
                </p:grpSpPr>
                <p:sp>
                  <p:nvSpPr>
                    <p:cNvPr id="8" name="Flowchart: Alternate Process 7">
                      <a:extLst>
                        <a:ext uri="{FF2B5EF4-FFF2-40B4-BE49-F238E27FC236}">
                          <a16:creationId xmlns:a16="http://schemas.microsoft.com/office/drawing/2014/main" id="{FCFA3618-2CEE-464A-BCEE-A6FA02FD1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2939" y="1700213"/>
                      <a:ext cx="2483237" cy="1214419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457D3EE9-3349-48F4-920C-BA16D866321E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730091" y="1984265"/>
                      <a:ext cx="2338284" cy="93432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Gaussian Kernel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Denoising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(1A)</a:t>
                      </a:r>
                    </a:p>
                  </p:txBody>
                </p:sp>
              </p:grpSp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8A179010-F16A-4958-A53D-C44084D333C4}"/>
                      </a:ext>
                    </a:extLst>
                  </p:cNvPr>
                  <p:cNvGrpSpPr/>
                  <p:nvPr/>
                </p:nvGrpSpPr>
                <p:grpSpPr>
                  <a:xfrm>
                    <a:off x="5952183" y="1585910"/>
                    <a:ext cx="1896961" cy="1204041"/>
                    <a:chOff x="205199" y="1700213"/>
                    <a:chExt cx="2374042" cy="1218374"/>
                  </a:xfrm>
                </p:grpSpPr>
                <p:sp>
                  <p:nvSpPr>
                    <p:cNvPr id="11" name="Flowchart: Alternate Process 10">
                      <a:extLst>
                        <a:ext uri="{FF2B5EF4-FFF2-40B4-BE49-F238E27FC236}">
                          <a16:creationId xmlns:a16="http://schemas.microsoft.com/office/drawing/2014/main" id="{E312CF34-C664-4954-AAF4-D2DDF01E0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199" y="1700213"/>
                      <a:ext cx="2374042" cy="1214437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12" name="TextBox 11">
                      <a:extLst>
                        <a:ext uri="{FF2B5EF4-FFF2-40B4-BE49-F238E27FC236}">
                          <a16:creationId xmlns:a16="http://schemas.microsoft.com/office/drawing/2014/main" id="{9581A9D6-9DE0-41C8-BAB9-A5770478D8F3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292352" y="1984265"/>
                      <a:ext cx="2235462" cy="93432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Hessian </a:t>
                      </a:r>
                      <a:r>
                        <a:rPr lang="en-I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Frangi</a:t>
                      </a: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Filter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(1B)</a:t>
                      </a:r>
                    </a:p>
                  </p:txBody>
                </p:sp>
              </p:grpSp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54074D54-19EE-4863-B771-D3FC1BB6B579}"/>
                      </a:ext>
                    </a:extLst>
                  </p:cNvPr>
                  <p:cNvGrpSpPr/>
                  <p:nvPr/>
                </p:nvGrpSpPr>
                <p:grpSpPr>
                  <a:xfrm>
                    <a:off x="8315824" y="1585910"/>
                    <a:ext cx="1709735" cy="1200230"/>
                    <a:chOff x="-583462" y="1700213"/>
                    <a:chExt cx="2139729" cy="1214518"/>
                  </a:xfrm>
                </p:grpSpPr>
                <p:sp>
                  <p:nvSpPr>
                    <p:cNvPr id="14" name="Flowchart: Alternate Process 13">
                      <a:extLst>
                        <a:ext uri="{FF2B5EF4-FFF2-40B4-BE49-F238E27FC236}">
                          <a16:creationId xmlns:a16="http://schemas.microsoft.com/office/drawing/2014/main" id="{F3BFBF66-40D1-4B50-83EF-4BC1E8A6FC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83462" y="1700213"/>
                      <a:ext cx="2139729" cy="1214437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C43CE607-463A-4D94-95DF-F66CA6EE01D9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-532035" y="1980409"/>
                      <a:ext cx="2014827" cy="93432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Thresholding </a:t>
                      </a: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(1C)</a:t>
                      </a:r>
                    </a:p>
                  </p:txBody>
                </p:sp>
              </p:grpSp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D6DDAC5A-E470-4DFE-81DF-8F86E9BA49CB}"/>
                      </a:ext>
                    </a:extLst>
                  </p:cNvPr>
                  <p:cNvGrpSpPr/>
                  <p:nvPr/>
                </p:nvGrpSpPr>
                <p:grpSpPr>
                  <a:xfrm>
                    <a:off x="2524780" y="3943131"/>
                    <a:ext cx="1728075" cy="1204043"/>
                    <a:chOff x="455672" y="1569870"/>
                    <a:chExt cx="2162682" cy="1218376"/>
                  </a:xfrm>
                </p:grpSpPr>
                <p:sp>
                  <p:nvSpPr>
                    <p:cNvPr id="17" name="Flowchart: Alternate Process 16">
                      <a:extLst>
                        <a:ext uri="{FF2B5EF4-FFF2-40B4-BE49-F238E27FC236}">
                          <a16:creationId xmlns:a16="http://schemas.microsoft.com/office/drawing/2014/main" id="{2D805E62-3ED9-49C7-83F5-D3875420D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5672" y="1569870"/>
                      <a:ext cx="2162682" cy="1214437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DD9AE737-E6FE-4CFB-844F-75C9443FD47E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643986" y="1853924"/>
                      <a:ext cx="1786054" cy="93432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Mexican Hat</a:t>
                      </a:r>
                    </a:p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Filter</a:t>
                      </a:r>
                    </a:p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(2A)</a:t>
                      </a:r>
                    </a:p>
                  </p:txBody>
                </p:sp>
              </p:grpSp>
              <p:grpSp>
                <p:nvGrpSpPr>
                  <p:cNvPr id="19" name="Group 18">
                    <a:extLst>
                      <a:ext uri="{FF2B5EF4-FFF2-40B4-BE49-F238E27FC236}">
                        <a16:creationId xmlns:a16="http://schemas.microsoft.com/office/drawing/2014/main" id="{53257416-B8E1-4BF8-B441-2944A3B4818A}"/>
                      </a:ext>
                    </a:extLst>
                  </p:cNvPr>
                  <p:cNvGrpSpPr/>
                  <p:nvPr/>
                </p:nvGrpSpPr>
                <p:grpSpPr>
                  <a:xfrm>
                    <a:off x="4964518" y="3943354"/>
                    <a:ext cx="1820870" cy="1200150"/>
                    <a:chOff x="-511199" y="1570096"/>
                    <a:chExt cx="2278814" cy="1214437"/>
                  </a:xfrm>
                </p:grpSpPr>
                <p:sp>
                  <p:nvSpPr>
                    <p:cNvPr id="20" name="Flowchart: Alternate Process 19">
                      <a:extLst>
                        <a:ext uri="{FF2B5EF4-FFF2-40B4-BE49-F238E27FC236}">
                          <a16:creationId xmlns:a16="http://schemas.microsoft.com/office/drawing/2014/main" id="{B30559C1-1014-475E-9EF1-8EC157D9FE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511199" y="1570096"/>
                      <a:ext cx="2278814" cy="1214437"/>
                    </a:xfrm>
                    <a:prstGeom prst="flowChartAlternateProcess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/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6E91EE4F-F0CF-4DBE-8BDA-1A255873FDB6}"/>
                        </a:ext>
                      </a:extLst>
                    </p:cNvPr>
                    <p:cNvSpPr txBox="1"/>
                    <p:nvPr/>
                  </p:nvSpPr>
                  <p:spPr>
                    <a:xfrm flipH="1">
                      <a:off x="-444690" y="1780254"/>
                      <a:ext cx="2145795" cy="93432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Binary Skeletonization</a:t>
                      </a:r>
                    </a:p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(2B)</a:t>
                      </a:r>
                    </a:p>
                  </p:txBody>
                </p:sp>
              </p:grpSp>
              <p:cxnSp>
                <p:nvCxnSpPr>
                  <p:cNvPr id="23" name="Straight Arrow Connector 22">
                    <a:extLst>
                      <a:ext uri="{FF2B5EF4-FFF2-40B4-BE49-F238E27FC236}">
                        <a16:creationId xmlns:a16="http://schemas.microsoft.com/office/drawing/2014/main" id="{CBC1C470-C400-4BAE-AE74-209CDDAC5241}"/>
                      </a:ext>
                    </a:extLst>
                  </p:cNvPr>
                  <p:cNvCxnSpPr>
                    <a:cxnSpLocks/>
                    <a:stCxn id="4" idx="3"/>
                    <a:endCxn id="8" idx="1"/>
                  </p:cNvCxnSpPr>
                  <p:nvPr/>
                </p:nvCxnSpPr>
                <p:spPr>
                  <a:xfrm flipV="1">
                    <a:off x="2884122" y="2185976"/>
                    <a:ext cx="489480" cy="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Arrow Connector 27">
                    <a:extLst>
                      <a:ext uri="{FF2B5EF4-FFF2-40B4-BE49-F238E27FC236}">
                        <a16:creationId xmlns:a16="http://schemas.microsoft.com/office/drawing/2014/main" id="{02E7AD4F-F637-431F-B913-DC3A5E31053E}"/>
                      </a:ext>
                    </a:extLst>
                  </p:cNvPr>
                  <p:cNvCxnSpPr>
                    <a:cxnSpLocks/>
                    <a:stCxn id="8" idx="3"/>
                    <a:endCxn id="11" idx="1"/>
                  </p:cNvCxnSpPr>
                  <p:nvPr/>
                </p:nvCxnSpPr>
                <p:spPr>
                  <a:xfrm>
                    <a:off x="5357814" y="2185976"/>
                    <a:ext cx="594369" cy="9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Straight Arrow Connector 30">
                    <a:extLst>
                      <a:ext uri="{FF2B5EF4-FFF2-40B4-BE49-F238E27FC236}">
                        <a16:creationId xmlns:a16="http://schemas.microsoft.com/office/drawing/2014/main" id="{BE4AB128-B259-4105-9665-0ABC96098414}"/>
                      </a:ext>
                    </a:extLst>
                  </p:cNvPr>
                  <p:cNvCxnSpPr>
                    <a:cxnSpLocks/>
                    <a:stCxn id="11" idx="3"/>
                    <a:endCxn id="14" idx="1"/>
                  </p:cNvCxnSpPr>
                  <p:nvPr/>
                </p:nvCxnSpPr>
                <p:spPr>
                  <a:xfrm>
                    <a:off x="7849144" y="2185985"/>
                    <a:ext cx="466680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Straight Arrow Connector 38">
                    <a:extLst>
                      <a:ext uri="{FF2B5EF4-FFF2-40B4-BE49-F238E27FC236}">
                        <a16:creationId xmlns:a16="http://schemas.microsoft.com/office/drawing/2014/main" id="{3F330BA3-8042-47C9-9AFE-B08F779EA249}"/>
                      </a:ext>
                    </a:extLst>
                  </p:cNvPr>
                  <p:cNvCxnSpPr>
                    <a:cxnSpLocks/>
                    <a:stCxn id="17" idx="3"/>
                    <a:endCxn id="20" idx="1"/>
                  </p:cNvCxnSpPr>
                  <p:nvPr/>
                </p:nvCxnSpPr>
                <p:spPr>
                  <a:xfrm>
                    <a:off x="4252855" y="4543205"/>
                    <a:ext cx="711663" cy="224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217D4ED8-7523-453E-9E5D-5711CE7A06AC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604907" y="1172266"/>
                    <a:ext cx="2209574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Scale: 170 Pixels/mm</a:t>
                    </a: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7E0B939D-0C19-4E41-86C3-B157944B5BD9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3676534" y="1172266"/>
                    <a:ext cx="140180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Sigma = 1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CD2B48C2-E2A2-432F-A39C-7A0C376D467C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5822391" y="895267"/>
                    <a:ext cx="2316372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Scale = [3, 5], Gaussian at each stage</a:t>
                    </a:r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7FF094A6-7902-417D-A569-94E8BED8C78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8365724" y="1172266"/>
                    <a:ext cx="1609933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Radius = 8</a:t>
                    </a: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660C17CD-6927-48DC-AAD0-59B907C3309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2406425" y="3573781"/>
                    <a:ext cx="1832935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Radius = 13</a:t>
                    </a:r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6AE3D87B-F331-4595-8318-D9C175B23923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5083949" y="3577910"/>
                    <a:ext cx="158200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8-bit Image</a:t>
                    </a:r>
                  </a:p>
                </p:txBody>
              </p:sp>
            </p:grpSp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58B735EB-221E-4F12-BD50-DC72162AD3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540" t="45477" r="22294" b="35194"/>
                <a:stretch/>
              </p:blipFill>
              <p:spPr>
                <a:xfrm>
                  <a:off x="160549" y="1561123"/>
                  <a:ext cx="1796836" cy="1380020"/>
                </a:xfrm>
                <a:prstGeom prst="roundRect">
                  <a:avLst>
                    <a:gd name="adj" fmla="val 4167"/>
                  </a:avLst>
                </a:prstGeom>
                <a:solidFill>
                  <a:srgbClr val="FFFFFF"/>
                </a:solidFill>
                <a:ln w="76200" cap="sq">
                  <a:noFill/>
                  <a:miter lim="800000"/>
                </a:ln>
                <a:effectLst/>
              </p:spPr>
            </p:pic>
            <p:cxnSp>
              <p:nvCxnSpPr>
                <p:cNvPr id="86" name="Straight Arrow Connector 85">
                  <a:extLst>
                    <a:ext uri="{FF2B5EF4-FFF2-40B4-BE49-F238E27FC236}">
                      <a16:creationId xmlns:a16="http://schemas.microsoft.com/office/drawing/2014/main" id="{C86D1985-195C-42CF-AE95-B881020E69C7}"/>
                    </a:ext>
                  </a:extLst>
                </p:cNvPr>
                <p:cNvCxnSpPr>
                  <a:cxnSpLocks/>
                  <a:stCxn id="51" idx="3"/>
                  <a:endCxn id="4" idx="1"/>
                </p:cNvCxnSpPr>
                <p:nvPr/>
              </p:nvCxnSpPr>
              <p:spPr>
                <a:xfrm>
                  <a:off x="1957385" y="2251133"/>
                  <a:ext cx="498980" cy="10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A6FE4D35-6847-4C99-93B9-D2B8EEF55E3D}"/>
                    </a:ext>
                  </a:extLst>
                </p:cNvPr>
                <p:cNvSpPr txBox="1"/>
                <p:nvPr/>
              </p:nvSpPr>
              <p:spPr>
                <a:xfrm flipH="1">
                  <a:off x="344812" y="1169154"/>
                  <a:ext cx="14728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OCTA Image</a:t>
                  </a:r>
                </a:p>
              </p:txBody>
            </p:sp>
          </p:grpSp>
          <p:cxnSp>
            <p:nvCxnSpPr>
              <p:cNvPr id="95" name="Connector: Elbow 94">
                <a:extLst>
                  <a:ext uri="{FF2B5EF4-FFF2-40B4-BE49-F238E27FC236}">
                    <a16:creationId xmlns:a16="http://schemas.microsoft.com/office/drawing/2014/main" id="{84F7020C-3EBE-43B1-BA68-9E6F5404201D}"/>
                  </a:ext>
                </a:extLst>
              </p:cNvPr>
              <p:cNvCxnSpPr>
                <a:cxnSpLocks/>
                <a:stCxn id="4" idx="2"/>
                <a:endCxn id="17" idx="1"/>
              </p:cNvCxnSpPr>
              <p:nvPr/>
            </p:nvCxnSpPr>
            <p:spPr>
              <a:xfrm rot="16200000" flipH="1">
                <a:off x="3158033" y="3322824"/>
                <a:ext cx="1757145" cy="813932"/>
              </a:xfrm>
              <a:prstGeom prst="bentConnector2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1BDA0430-015F-4977-ABE5-94A486E6BA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13" t="44956" r="21480" b="34867"/>
            <a:stretch/>
          </p:blipFill>
          <p:spPr>
            <a:xfrm>
              <a:off x="9415842" y="3916847"/>
              <a:ext cx="1799266" cy="138002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12198078-5C99-4697-99BE-D80E9F497FBE}"/>
                </a:ext>
              </a:extLst>
            </p:cNvPr>
            <p:cNvCxnSpPr>
              <a:cxnSpLocks/>
              <a:stCxn id="20" idx="3"/>
              <a:endCxn id="110" idx="1"/>
            </p:cNvCxnSpPr>
            <p:nvPr/>
          </p:nvCxnSpPr>
          <p:spPr>
            <a:xfrm flipV="1">
              <a:off x="8704179" y="4606857"/>
              <a:ext cx="711663" cy="173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B990D5B-69D5-43BD-979F-6FFE1CC6DB31}"/>
                </a:ext>
              </a:extLst>
            </p:cNvPr>
            <p:cNvSpPr txBox="1"/>
            <p:nvPr/>
          </p:nvSpPr>
          <p:spPr>
            <a:xfrm flipH="1">
              <a:off x="9382172" y="3509933"/>
              <a:ext cx="2004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Skeletonized 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984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3D5FA-167C-411D-94B4-8828CE62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mCNV</a:t>
            </a:r>
            <a:r>
              <a:rPr lang="en-US" dirty="0"/>
              <a:t> Attributes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378A-0DB2-4A18-8B50-2F321D29A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Measured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err="1"/>
              <a:t>mCNV</a:t>
            </a:r>
            <a:r>
              <a:rPr lang="en-US" u="sng" dirty="0"/>
              <a:t>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Fractal Dimension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Vessel Junction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BCA5A-041F-4B11-8CD0-F828BFBA9F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Derived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Diameter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Junction Density</a:t>
            </a:r>
          </a:p>
          <a:p>
            <a:pPr marL="514350" indent="-514350">
              <a:buFont typeface="+mj-lt"/>
              <a:buAutoNum type="arabicPeriod"/>
            </a:pPr>
            <a:r>
              <a:rPr lang="en-IN" u="sng" dirty="0"/>
              <a:t>Vessel Tortuosity</a:t>
            </a:r>
          </a:p>
        </p:txBody>
      </p:sp>
    </p:spTree>
    <p:extLst>
      <p:ext uri="{BB962C8B-B14F-4D97-AF65-F5344CB8AC3E}">
        <p14:creationId xmlns:p14="http://schemas.microsoft.com/office/powerpoint/2010/main" val="328619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EFB5-908B-4507-A21E-AB211D7D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Parameters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4B34-CC80-4DA7-A8AD-97A9C7E64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Function parameters can be tuned to improve accuracy:</a:t>
            </a:r>
          </a:p>
          <a:p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5E65592-0614-4E98-904C-C7DCAF3DD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705480"/>
              </p:ext>
            </p:extLst>
          </p:nvPr>
        </p:nvGraphicFramePr>
        <p:xfrm>
          <a:off x="1589649" y="2517933"/>
          <a:ext cx="9073662" cy="3659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554">
                  <a:extLst>
                    <a:ext uri="{9D8B030D-6E8A-4147-A177-3AD203B41FA5}">
                      <a16:colId xmlns:a16="http://schemas.microsoft.com/office/drawing/2014/main" val="3452722643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1615438966"/>
                    </a:ext>
                  </a:extLst>
                </a:gridCol>
                <a:gridCol w="3024554">
                  <a:extLst>
                    <a:ext uri="{9D8B030D-6E8A-4147-A177-3AD203B41FA5}">
                      <a16:colId xmlns:a16="http://schemas.microsoft.com/office/drawing/2014/main" val="2673964407"/>
                    </a:ext>
                  </a:extLst>
                </a:gridCol>
              </a:tblGrid>
              <a:tr h="522719">
                <a:tc>
                  <a:txBody>
                    <a:bodyPr/>
                    <a:lstStyle/>
                    <a:p>
                      <a:r>
                        <a:rPr lang="en-US" sz="2000" dirty="0"/>
                        <a:t>Function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Parameter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Current Value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47651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Gaussian Blurring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Sigma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951464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 err="1"/>
                        <a:t>Frangi</a:t>
                      </a:r>
                      <a:r>
                        <a:rPr lang="en-US" sz="2000" b="1" dirty="0"/>
                        <a:t> </a:t>
                      </a:r>
                      <a:r>
                        <a:rPr lang="en-US" sz="2000" b="1" dirty="0" err="1"/>
                        <a:t>Vesselness</a:t>
                      </a:r>
                      <a:r>
                        <a:rPr lang="en-US" sz="2000" b="1" dirty="0"/>
                        <a:t>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Spacing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[1, 1]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557159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Scale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[3, 5]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32380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Auto Local Thresholding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Method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“mean”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898917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endParaRPr lang="en-IN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44198"/>
                  </a:ext>
                </a:extLst>
              </a:tr>
              <a:tr h="522719">
                <a:tc>
                  <a:txBody>
                    <a:bodyPr/>
                    <a:lstStyle/>
                    <a:p>
                      <a:r>
                        <a:rPr lang="en-US" sz="2000" b="1" dirty="0"/>
                        <a:t>Mexican Hat Filter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Radius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694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98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05A9-79C8-4D74-B497-EBD94D03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58" y="0"/>
            <a:ext cx="10515600" cy="1325563"/>
          </a:xfrm>
        </p:spPr>
        <p:txBody>
          <a:bodyPr/>
          <a:lstStyle/>
          <a:p>
            <a:r>
              <a:rPr lang="en-US" dirty="0"/>
              <a:t>Sample Stages from Pipeline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28E77A-2ED3-4C67-BA32-65A1991DA6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77689"/>
              </p:ext>
            </p:extLst>
          </p:nvPr>
        </p:nvGraphicFramePr>
        <p:xfrm>
          <a:off x="182880" y="662781"/>
          <a:ext cx="12648444" cy="6039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4000">
                  <a:extLst>
                    <a:ext uri="{9D8B030D-6E8A-4147-A177-3AD203B41FA5}">
                      <a16:colId xmlns:a16="http://schemas.microsoft.com/office/drawing/2014/main" val="3638016274"/>
                    </a:ext>
                  </a:extLst>
                </a:gridCol>
                <a:gridCol w="2664000">
                  <a:extLst>
                    <a:ext uri="{9D8B030D-6E8A-4147-A177-3AD203B41FA5}">
                      <a16:colId xmlns:a16="http://schemas.microsoft.com/office/drawing/2014/main" val="920434495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1197067863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2467034229"/>
                    </a:ext>
                  </a:extLst>
                </a:gridCol>
                <a:gridCol w="2440148">
                  <a:extLst>
                    <a:ext uri="{9D8B030D-6E8A-4147-A177-3AD203B41FA5}">
                      <a16:colId xmlns:a16="http://schemas.microsoft.com/office/drawing/2014/main" val="489603665"/>
                    </a:ext>
                  </a:extLst>
                </a:gridCol>
              </a:tblGrid>
              <a:tr h="248029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sz="2800" i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14450"/>
                  </a:ext>
                </a:extLst>
              </a:tr>
              <a:tr h="678456">
                <a:tc>
                  <a:txBody>
                    <a:bodyPr/>
                    <a:lstStyle/>
                    <a:p>
                      <a:r>
                        <a:rPr lang="en-US" b="1" dirty="0"/>
                        <a:t>1. Manually Cropped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 Gaussian Blurring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3. </a:t>
                      </a:r>
                      <a:r>
                        <a:rPr lang="en-US" b="1" dirty="0" err="1"/>
                        <a:t>Frangi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Vesselness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8367982"/>
                  </a:ext>
                </a:extLst>
              </a:tr>
              <a:tr h="243051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8260682"/>
                  </a:ext>
                </a:extLst>
              </a:tr>
              <a:tr h="45017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5. Mexican Hat Filter</a:t>
                      </a:r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4709978"/>
                  </a:ext>
                </a:extLst>
              </a:tr>
            </a:tbl>
          </a:graphicData>
        </a:graphic>
      </p:graphicFrame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C42C312E-8ECF-472A-A902-6CF7CE637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3" t="44797" r="19704" b="34252"/>
          <a:stretch/>
        </p:blipFill>
        <p:spPr>
          <a:xfrm>
            <a:off x="281360" y="1314695"/>
            <a:ext cx="2438400" cy="16628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054C3D-5315-4CBB-AB0F-0E249DF98F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103" r="20120" b="34154"/>
          <a:stretch/>
        </p:blipFill>
        <p:spPr>
          <a:xfrm>
            <a:off x="3172599" y="1314695"/>
            <a:ext cx="2285089" cy="16628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26B44C-4495-421D-9E11-B0D707F464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3417" r="19828" b="35329"/>
          <a:stretch/>
        </p:blipFill>
        <p:spPr>
          <a:xfrm>
            <a:off x="5966799" y="1314694"/>
            <a:ext cx="2360655" cy="16628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8297C68-CEF2-4C09-8604-70EEEDBA58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957" r="20176" b="33849"/>
          <a:stretch/>
        </p:blipFill>
        <p:spPr>
          <a:xfrm>
            <a:off x="8844170" y="1314692"/>
            <a:ext cx="2339877" cy="166283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61FD99-B3D1-48E8-8C14-A8C36437B9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3" t="45744" r="21350" b="34927"/>
          <a:stretch/>
        </p:blipFill>
        <p:spPr>
          <a:xfrm>
            <a:off x="2525484" y="4399587"/>
            <a:ext cx="2438400" cy="1795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7E9F58B-4DBC-4F54-8CD0-F3779D2CD4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13" t="44956" r="21480" b="34867"/>
          <a:stretch/>
        </p:blipFill>
        <p:spPr>
          <a:xfrm>
            <a:off x="5215764" y="4011085"/>
            <a:ext cx="3027162" cy="23218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EF17BA7-FE6F-4D14-8064-D4F7F2D8A45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4" t="46233" r="22246" b="35889"/>
          <a:stretch/>
        </p:blipFill>
        <p:spPr>
          <a:xfrm>
            <a:off x="8494806" y="3985105"/>
            <a:ext cx="3250526" cy="232180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1E896FF-BC03-4407-8008-163C71A76042}"/>
              </a:ext>
            </a:extLst>
          </p:cNvPr>
          <p:cNvSpPr txBox="1"/>
          <p:nvPr/>
        </p:nvSpPr>
        <p:spPr>
          <a:xfrm>
            <a:off x="8891954" y="6379056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7. Skeleton Analysis</a:t>
            </a:r>
            <a:endParaRPr lang="en-IN" b="1" dirty="0"/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9E747C-1998-4036-A77D-9433B7CB8163}"/>
              </a:ext>
            </a:extLst>
          </p:cNvPr>
          <p:cNvSpPr txBox="1"/>
          <p:nvPr/>
        </p:nvSpPr>
        <p:spPr>
          <a:xfrm>
            <a:off x="5777463" y="6379056"/>
            <a:ext cx="1734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6. Skeletonized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D183DD-CBC2-4B4F-B0E7-409605EECEC2}"/>
              </a:ext>
            </a:extLst>
          </p:cNvPr>
          <p:cNvSpPr txBox="1"/>
          <p:nvPr/>
        </p:nvSpPr>
        <p:spPr>
          <a:xfrm>
            <a:off x="8494806" y="3158149"/>
            <a:ext cx="2709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4. Auto Local Thresholding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12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F2A8FE3-C826-48C5-BB15-A837927261FD}"/>
              </a:ext>
            </a:extLst>
          </p:cNvPr>
          <p:cNvGrpSpPr/>
          <p:nvPr/>
        </p:nvGrpSpPr>
        <p:grpSpPr>
          <a:xfrm>
            <a:off x="1412945" y="1247959"/>
            <a:ext cx="9543830" cy="4765332"/>
            <a:chOff x="2069892" y="1318981"/>
            <a:chExt cx="9543830" cy="4765332"/>
          </a:xfrm>
        </p:grpSpPr>
        <p:pic>
          <p:nvPicPr>
            <p:cNvPr id="11" name="Content Placeholder 4">
              <a:extLst>
                <a:ext uri="{FF2B5EF4-FFF2-40B4-BE49-F238E27FC236}">
                  <a16:creationId xmlns:a16="http://schemas.microsoft.com/office/drawing/2014/main" id="{241A91DA-68C9-4ADB-8D26-7518981153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2069893" y="1318981"/>
              <a:ext cx="3027162" cy="2321805"/>
            </a:xfrm>
            <a:prstGeom prst="rect">
              <a:avLst/>
            </a:prstGeom>
          </p:spPr>
        </p:pic>
        <p:pic>
          <p:nvPicPr>
            <p:cNvPr id="2" name="Content Placeholder 4">
              <a:extLst>
                <a:ext uri="{FF2B5EF4-FFF2-40B4-BE49-F238E27FC236}">
                  <a16:creationId xmlns:a16="http://schemas.microsoft.com/office/drawing/2014/main" id="{CCEAF0E6-4A1D-4E5F-AC5A-3E63F156D0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08" t="44797" r="19704" b="34196"/>
            <a:stretch/>
          </p:blipFill>
          <p:spPr>
            <a:xfrm>
              <a:off x="5215764" y="1318981"/>
              <a:ext cx="3027162" cy="2321805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FDEE27-C43B-4051-A7DE-F9C9989AAA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44103" r="20120" b="34154"/>
            <a:stretch/>
          </p:blipFill>
          <p:spPr>
            <a:xfrm>
              <a:off x="8363197" y="1318981"/>
              <a:ext cx="3190658" cy="232180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496A26-CB40-42EC-98D3-541CC478C4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13" t="44956" r="21480" b="34867"/>
            <a:stretch/>
          </p:blipFill>
          <p:spPr>
            <a:xfrm>
              <a:off x="5215764" y="3762508"/>
              <a:ext cx="3027162" cy="23218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977E4A-30AF-421B-8426-57623B185F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24" t="46233" r="22246" b="35889"/>
            <a:stretch/>
          </p:blipFill>
          <p:spPr>
            <a:xfrm>
              <a:off x="8363196" y="3736528"/>
              <a:ext cx="3250526" cy="2321805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513EB83-9C91-4072-836B-F6063D16AEA6}"/>
                </a:ext>
              </a:extLst>
            </p:cNvPr>
            <p:cNvGrpSpPr/>
            <p:nvPr/>
          </p:nvGrpSpPr>
          <p:grpSpPr>
            <a:xfrm>
              <a:off x="2069892" y="3762508"/>
              <a:ext cx="3027162" cy="2321805"/>
              <a:chOff x="1797351" y="4011084"/>
              <a:chExt cx="3027162" cy="232180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710F8ED-6B0F-43D7-9E90-35B987692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213" t="44956" r="21480" b="34867"/>
              <a:stretch/>
            </p:blipFill>
            <p:spPr>
              <a:xfrm>
                <a:off x="1797351" y="4011084"/>
                <a:ext cx="3027162" cy="2321805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C9A223C-5406-4C25-95CE-D809FE2A5A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393" t="45744" r="21350" b="34927"/>
              <a:stretch/>
            </p:blipFill>
            <p:spPr>
              <a:xfrm>
                <a:off x="1850619" y="4080847"/>
                <a:ext cx="2893859" cy="2130319"/>
              </a:xfrm>
              <a:prstGeom prst="rect">
                <a:avLst/>
              </a:prstGeom>
            </p:spPr>
          </p:pic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2DD2323-BAD8-492A-AA30-9F866FED9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540" t="45477" r="22294" b="35194"/>
            <a:stretch/>
          </p:blipFill>
          <p:spPr>
            <a:xfrm>
              <a:off x="2073980" y="1318981"/>
              <a:ext cx="3023074" cy="23218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073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0EA8-6E84-454E-B8FC-14DD6618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measured from Sample Image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76E076-8D18-4FD8-8161-B71B901532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9175511"/>
              </p:ext>
            </p:extLst>
          </p:nvPr>
        </p:nvGraphicFramePr>
        <p:xfrm>
          <a:off x="576774" y="1825625"/>
          <a:ext cx="11324491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415">
                  <a:extLst>
                    <a:ext uri="{9D8B030D-6E8A-4147-A177-3AD203B41FA5}">
                      <a16:colId xmlns:a16="http://schemas.microsoft.com/office/drawing/2014/main" val="2253847889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362491199"/>
                    </a:ext>
                  </a:extLst>
                </a:gridCol>
                <a:gridCol w="2006993">
                  <a:extLst>
                    <a:ext uri="{9D8B030D-6E8A-4147-A177-3AD203B41FA5}">
                      <a16:colId xmlns:a16="http://schemas.microsoft.com/office/drawing/2014/main" val="2097536790"/>
                    </a:ext>
                  </a:extLst>
                </a:gridCol>
                <a:gridCol w="1955409">
                  <a:extLst>
                    <a:ext uri="{9D8B030D-6E8A-4147-A177-3AD203B41FA5}">
                      <a16:colId xmlns:a16="http://schemas.microsoft.com/office/drawing/2014/main" val="1459283791"/>
                    </a:ext>
                  </a:extLst>
                </a:gridCol>
                <a:gridCol w="1699844">
                  <a:extLst>
                    <a:ext uri="{9D8B030D-6E8A-4147-A177-3AD203B41FA5}">
                      <a16:colId xmlns:a16="http://schemas.microsoft.com/office/drawing/2014/main" val="1153389232"/>
                    </a:ext>
                  </a:extLst>
                </a:gridCol>
                <a:gridCol w="1887415">
                  <a:extLst>
                    <a:ext uri="{9D8B030D-6E8A-4147-A177-3AD203B41FA5}">
                      <a16:colId xmlns:a16="http://schemas.microsoft.com/office/drawing/2014/main" val="872936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err="1"/>
                        <a:t>mCNV</a:t>
                      </a:r>
                      <a:r>
                        <a:rPr lang="en-US" b="0" dirty="0"/>
                        <a:t> Area </a:t>
                      </a:r>
                      <a:r>
                        <a:rPr lang="en-US" b="1" i="1" dirty="0"/>
                        <a:t>(mA)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Vessel Area </a:t>
                      </a:r>
                      <a:r>
                        <a:rPr lang="en-US" b="1" i="1" dirty="0"/>
                        <a:t>(</a:t>
                      </a:r>
                      <a:r>
                        <a:rPr lang="en-US" b="1" i="1" dirty="0" err="1"/>
                        <a:t>vA</a:t>
                      </a:r>
                      <a:r>
                        <a:rPr lang="en-US" b="1" i="1" dirty="0"/>
                        <a:t>) </a:t>
                      </a:r>
                      <a:r>
                        <a:rPr lang="en-US" b="0" dirty="0"/>
                        <a:t>(mm^2)</a:t>
                      </a:r>
                      <a:endParaRPr lang="en-IN" b="0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Junctions </a:t>
                      </a:r>
                      <a:r>
                        <a:rPr lang="en-US" i="1" dirty="0"/>
                        <a:t>(J)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Length </a:t>
                      </a:r>
                      <a:r>
                        <a:rPr lang="en-US" i="1" dirty="0"/>
                        <a:t>(</a:t>
                      </a:r>
                      <a:r>
                        <a:rPr lang="en-US" i="1" dirty="0" err="1"/>
                        <a:t>vL</a:t>
                      </a:r>
                      <a:r>
                        <a:rPr lang="en-US" i="1" dirty="0"/>
                        <a:t>) </a:t>
                      </a:r>
                      <a:r>
                        <a:rPr lang="en-US" b="0" dirty="0"/>
                        <a:t>(mm)</a:t>
                      </a:r>
                      <a:endParaRPr lang="en-IN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Vessel Density</a:t>
                      </a:r>
                    </a:p>
                    <a:p>
                      <a:r>
                        <a:rPr lang="en-US" i="1" dirty="0"/>
                        <a:t>(= </a:t>
                      </a:r>
                      <a:r>
                        <a:rPr lang="en-US" i="1" dirty="0" err="1"/>
                        <a:t>vA</a:t>
                      </a:r>
                      <a:r>
                        <a:rPr lang="en-US" i="1" dirty="0"/>
                        <a:t>/mA)</a:t>
                      </a:r>
                      <a:endParaRPr lang="en-IN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Junction Density </a:t>
                      </a:r>
                      <a:r>
                        <a:rPr lang="en-US" b="1" dirty="0"/>
                        <a:t>(= J/</a:t>
                      </a:r>
                      <a:r>
                        <a:rPr lang="en-US" b="1" dirty="0" err="1"/>
                        <a:t>vL</a:t>
                      </a:r>
                      <a:r>
                        <a:rPr lang="en-US" b="1" dirty="0"/>
                        <a:t>)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534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0.468009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6.179651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524216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B9C6737-3822-4BE6-B82F-1FEC43507564}"/>
              </a:ext>
            </a:extLst>
          </p:cNvPr>
          <p:cNvSpPr txBox="1"/>
          <p:nvPr/>
        </p:nvSpPr>
        <p:spPr>
          <a:xfrm>
            <a:off x="576774" y="3910819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Similarly, a folder of images can be processed and the attributes can be written to a CSV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macros for doing this are written in ImageJ Macro Language (.</a:t>
            </a:r>
            <a:r>
              <a:rPr lang="en-US" sz="2000" dirty="0" err="1"/>
              <a:t>ijm</a:t>
            </a:r>
            <a:r>
              <a:rPr lang="en-US" sz="2000" dirty="0"/>
              <a:t>) and Python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9284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340</Words>
  <Application>Microsoft Office PowerPoint</Application>
  <PresentationFormat>Widescreen</PresentationFormat>
  <Paragraphs>97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mCNV Image Analysis</vt:lpstr>
      <vt:lpstr>Pipeline</vt:lpstr>
      <vt:lpstr>PowerPoint Presentation</vt:lpstr>
      <vt:lpstr>mCNV Attributes</vt:lpstr>
      <vt:lpstr>Function Parameters</vt:lpstr>
      <vt:lpstr>Sample Stages from Pipeline</vt:lpstr>
      <vt:lpstr>PowerPoint Presentation</vt:lpstr>
      <vt:lpstr>Attributes measured from Sample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mCNV Image Analysis</dc:title>
  <dc:creator>Aadit Deshpande</dc:creator>
  <cp:lastModifiedBy>Aadit Deshpande</cp:lastModifiedBy>
  <cp:revision>21</cp:revision>
  <dcterms:created xsi:type="dcterms:W3CDTF">2021-09-18T06:17:48Z</dcterms:created>
  <dcterms:modified xsi:type="dcterms:W3CDTF">2021-11-11T06:08:48Z</dcterms:modified>
</cp:coreProperties>
</file>

<file path=docProps/thumbnail.jpeg>
</file>